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drawing2.xml" ContentType="application/vnd.ms-office.drawingml.diagramDrawing+xml"/>
  <Override PartName="/ppt/diagrams/quickStyle4.xml" ContentType="application/vnd.openxmlformats-officedocument.drawingml.diagramStyl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diagrams/layout4.xml" ContentType="application/vnd.openxmlformats-officedocument.drawingml.diagramLayout+xml"/>
  <Override PartName="/ppt/diagrams/layout5.xml" ContentType="application/vnd.openxmlformats-officedocument.drawingml.diagramLayout+xml"/>
  <Override PartName="/ppt/diagrams/layout2.xml" ContentType="application/vnd.openxmlformats-officedocument.drawingml.diagramLayout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data5.xml" ContentType="application/vnd.openxmlformats-officedocument.drawingml.diagramData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rawing5.xml" ContentType="application/vnd.ms-office.drawingml.diagramDrawing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diagrams/colors2.xml" ContentType="application/vnd.openxmlformats-officedocument.drawingml.diagramColors+xml"/>
  <Override PartName="/ppt/diagrams/drawing3.xml" ContentType="application/vnd.ms-office.drawingml.diagramDrawing+xml"/>
  <Override PartName="/ppt/diagrams/quickStyle5.xml" ContentType="application/vnd.openxmlformats-officedocument.drawingml.diagramStyl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diagrams/quickStyle3.xml" ContentType="application/vnd.openxmlformats-officedocument.drawingml.diagramStyl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diagrams/quickStyle1.xml" ContentType="application/vnd.openxmlformats-officedocument.drawingml.diagramStyle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notesMasterIdLst>
    <p:notesMasterId r:id="rId23"/>
  </p:notesMasterIdLst>
  <p:sldIdLst>
    <p:sldId id="259" r:id="rId2"/>
    <p:sldId id="263" r:id="rId3"/>
    <p:sldId id="261" r:id="rId4"/>
    <p:sldId id="285" r:id="rId5"/>
    <p:sldId id="287" r:id="rId6"/>
    <p:sldId id="301" r:id="rId7"/>
    <p:sldId id="286" r:id="rId8"/>
    <p:sldId id="272" r:id="rId9"/>
    <p:sldId id="284" r:id="rId10"/>
    <p:sldId id="290" r:id="rId11"/>
    <p:sldId id="291" r:id="rId12"/>
    <p:sldId id="292" r:id="rId13"/>
    <p:sldId id="293" r:id="rId14"/>
    <p:sldId id="294" r:id="rId15"/>
    <p:sldId id="288" r:id="rId16"/>
    <p:sldId id="295" r:id="rId17"/>
    <p:sldId id="297" r:id="rId18"/>
    <p:sldId id="298" r:id="rId19"/>
    <p:sldId id="296" r:id="rId20"/>
    <p:sldId id="299" r:id="rId21"/>
    <p:sldId id="300" r:id="rId22"/>
  </p:sldIdLst>
  <p:sldSz cx="12192000" cy="6858000"/>
  <p:notesSz cx="6858000" cy="9144000"/>
  <p:embeddedFontLst>
    <p:embeddedFont>
      <p:font typeface="Elephant" pitchFamily="18" charset="0"/>
      <p:regular r:id="rId24"/>
      <p:italic r:id="rId25"/>
    </p:embeddedFont>
    <p:embeddedFont>
      <p:font typeface="Calibri" pitchFamily="34" charset="0"/>
      <p:regular r:id="rId26"/>
      <p:bold r:id="rId27"/>
      <p:italic r:id="rId28"/>
      <p:boldItalic r:id="rId29"/>
    </p:embeddedFont>
    <p:embeddedFont>
      <p:font typeface="Calibri Light" pitchFamily="34" charset="0"/>
      <p:regular r:id="rId30"/>
      <p:italic r:id="rId31"/>
    </p:embeddedFont>
    <p:embeddedFont>
      <p:font typeface="Berlin Sans FB Demi" pitchFamily="34" charset="0"/>
      <p:bold r:id="rId32"/>
    </p:embeddedFont>
  </p:embeddedFontLst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74"/>
  </p:normalViewPr>
  <p:slideViewPr>
    <p:cSldViewPr snapToGrid="0" snapToObjects="1">
      <p:cViewPr varScale="1">
        <p:scale>
          <a:sx n="111" d="100"/>
          <a:sy n="111" d="100"/>
        </p:scale>
        <p:origin x="-432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6016AB9-CFB1-4739-B1D9-D62E4B6DC579}" type="doc">
      <dgm:prSet loTypeId="urn:microsoft.com/office/officeart/2008/layout/LinedLis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B5393674-2EE8-466B-B265-0B06E44EC8E0}">
      <dgm:prSet custT="1"/>
      <dgm:spPr/>
      <dgm:t>
        <a:bodyPr/>
        <a:lstStyle/>
        <a:p>
          <a:pPr algn="just"/>
          <a:r>
            <a:rPr lang="pl-PL" sz="3200" b="0" i="0" dirty="0"/>
            <a:t>Opće prava glasa za muškarce uvedeno je 1910. godine, a za žene 1918. godine</a:t>
          </a:r>
          <a:endParaRPr lang="en-US" sz="3200" dirty="0"/>
        </a:p>
      </dgm:t>
    </dgm:pt>
    <dgm:pt modelId="{72300DD6-A32B-49DB-BE90-A394DFAF52F5}" type="parTrans" cxnId="{2D0F1B0D-5A60-422B-B38E-4F68583BF457}">
      <dgm:prSet/>
      <dgm:spPr/>
      <dgm:t>
        <a:bodyPr/>
        <a:lstStyle/>
        <a:p>
          <a:endParaRPr lang="en-US"/>
        </a:p>
      </dgm:t>
    </dgm:pt>
    <dgm:pt modelId="{46AA258B-3F85-4A2D-B3D9-862B3C35E301}" type="sibTrans" cxnId="{2D0F1B0D-5A60-422B-B38E-4F68583BF457}">
      <dgm:prSet/>
      <dgm:spPr/>
      <dgm:t>
        <a:bodyPr/>
        <a:lstStyle/>
        <a:p>
          <a:endParaRPr lang="en-US"/>
        </a:p>
      </dgm:t>
    </dgm:pt>
    <dgm:pt modelId="{9A0AE212-2A37-4486-BB83-A74A8E6004B8}">
      <dgm:prSet custT="1"/>
      <dgm:spPr/>
      <dgm:t>
        <a:bodyPr/>
        <a:lstStyle/>
        <a:p>
          <a:pPr algn="just"/>
          <a:r>
            <a:rPr lang="hr-HR" sz="3200" b="0" i="0" dirty="0"/>
            <a:t>Izvršna vlast – </a:t>
          </a:r>
          <a:r>
            <a:rPr lang="hr-HR" sz="3200" b="1" i="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Vlada Ujedinjenog Kraljevstva </a:t>
          </a:r>
          <a:r>
            <a:rPr lang="hr-HR" sz="3200" b="0" i="0" dirty="0"/>
            <a:t>je preuzela najviše vladarevih ovlasti</a:t>
          </a:r>
          <a:endParaRPr lang="en-US" sz="3200" b="0" dirty="0"/>
        </a:p>
      </dgm:t>
    </dgm:pt>
    <dgm:pt modelId="{6E22A3EE-35AC-4B69-87B7-05A9A1FE2CC8}" type="parTrans" cxnId="{05A027F0-E17A-481C-BC0C-F160F08E5761}">
      <dgm:prSet/>
      <dgm:spPr/>
      <dgm:t>
        <a:bodyPr/>
        <a:lstStyle/>
        <a:p>
          <a:endParaRPr lang="en-US"/>
        </a:p>
      </dgm:t>
    </dgm:pt>
    <dgm:pt modelId="{5D483288-4E2F-40F9-ABE0-960A0196BC13}" type="sibTrans" cxnId="{05A027F0-E17A-481C-BC0C-F160F08E5761}">
      <dgm:prSet/>
      <dgm:spPr/>
      <dgm:t>
        <a:bodyPr/>
        <a:lstStyle/>
        <a:p>
          <a:endParaRPr lang="en-US"/>
        </a:p>
      </dgm:t>
    </dgm:pt>
    <dgm:pt modelId="{EFB2D3E8-79CE-4785-9C48-2C18EFC432FE}">
      <dgm:prSet custT="1"/>
      <dgm:spPr/>
      <dgm:t>
        <a:bodyPr/>
        <a:lstStyle/>
        <a:p>
          <a:pPr algn="ctr"/>
          <a:r>
            <a:rPr lang="hr-HR" sz="3200" b="0" u="none" baseline="0" dirty="0">
              <a:solidFill>
                <a:schemeClr val="tx1"/>
              </a:solidFill>
              <a:effectLst/>
            </a:rPr>
            <a:t>Parlament Ujedinjenog Kraljevstva:</a:t>
          </a:r>
        </a:p>
        <a:p>
          <a:pPr algn="l"/>
          <a:r>
            <a:rPr lang="hr-HR" sz="3200" b="0" u="none" baseline="0" dirty="0">
              <a:solidFill>
                <a:schemeClr val="tx1"/>
              </a:solidFill>
              <a:effectLst/>
            </a:rPr>
            <a:t>	</a:t>
          </a:r>
          <a:r>
            <a:rPr lang="hr-HR" sz="3200" b="1" u="none" baseline="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Dom lordova</a:t>
          </a:r>
          <a:r>
            <a:rPr lang="hr-HR" sz="3200" b="0" u="none" baseline="0" dirty="0">
              <a:solidFill>
                <a:schemeClr val="tx1"/>
              </a:solidFill>
              <a:effectLst/>
            </a:rPr>
            <a:t>			</a:t>
          </a:r>
          <a:r>
            <a:rPr lang="hr-HR" sz="3200" b="1" u="none" baseline="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Dom pučana</a:t>
          </a:r>
        </a:p>
        <a:p>
          <a:pPr algn="l"/>
          <a:r>
            <a:rPr lang="hr-HR" sz="2800" b="0" u="none" baseline="0" dirty="0">
              <a:solidFill>
                <a:schemeClr val="tx1"/>
              </a:solidFill>
              <a:effectLst/>
            </a:rPr>
            <a:t>	</a:t>
          </a:r>
          <a:endParaRPr lang="en-US" sz="2800" b="0" u="none" baseline="0" dirty="0">
            <a:solidFill>
              <a:schemeClr val="tx1"/>
            </a:solidFill>
            <a:effectLst/>
          </a:endParaRPr>
        </a:p>
      </dgm:t>
    </dgm:pt>
    <dgm:pt modelId="{4A6A19C9-7F9C-4828-A82E-A1701F8847C6}" type="parTrans" cxnId="{2DCAE325-FEC9-40AA-8C47-D69B14315F4E}">
      <dgm:prSet/>
      <dgm:spPr/>
      <dgm:t>
        <a:bodyPr/>
        <a:lstStyle/>
        <a:p>
          <a:endParaRPr lang="en-US"/>
        </a:p>
      </dgm:t>
    </dgm:pt>
    <dgm:pt modelId="{AD48E03A-0940-4E51-AD04-F2485B55CD99}" type="sibTrans" cxnId="{2DCAE325-FEC9-40AA-8C47-D69B14315F4E}">
      <dgm:prSet/>
      <dgm:spPr/>
      <dgm:t>
        <a:bodyPr/>
        <a:lstStyle/>
        <a:p>
          <a:endParaRPr lang="en-US"/>
        </a:p>
      </dgm:t>
    </dgm:pt>
    <dgm:pt modelId="{AD454359-546C-4651-9E47-CC31C4E8CAEA}" type="pres">
      <dgm:prSet presAssocID="{D6016AB9-CFB1-4739-B1D9-D62E4B6DC579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hr-HR"/>
        </a:p>
      </dgm:t>
    </dgm:pt>
    <dgm:pt modelId="{A1D25C9F-6F23-4097-9E17-B825B73D8A7A}" type="pres">
      <dgm:prSet presAssocID="{B5393674-2EE8-466B-B265-0B06E44EC8E0}" presName="thickLine" presStyleLbl="alignNode1" presStyleIdx="0" presStyleCnt="3"/>
      <dgm:spPr/>
    </dgm:pt>
    <dgm:pt modelId="{935AD586-36F1-40A9-8D16-491CD95873E0}" type="pres">
      <dgm:prSet presAssocID="{B5393674-2EE8-466B-B265-0B06E44EC8E0}" presName="horz1" presStyleCnt="0"/>
      <dgm:spPr/>
    </dgm:pt>
    <dgm:pt modelId="{DE89E488-5F2A-4168-9062-D9101A2C0E29}" type="pres">
      <dgm:prSet presAssocID="{B5393674-2EE8-466B-B265-0B06E44EC8E0}" presName="tx1" presStyleLbl="revTx" presStyleIdx="0" presStyleCnt="3"/>
      <dgm:spPr/>
      <dgm:t>
        <a:bodyPr/>
        <a:lstStyle/>
        <a:p>
          <a:endParaRPr lang="hr-HR"/>
        </a:p>
      </dgm:t>
    </dgm:pt>
    <dgm:pt modelId="{7B6DFAC5-E084-47E4-B71E-D1CC59E7D61A}" type="pres">
      <dgm:prSet presAssocID="{B5393674-2EE8-466B-B265-0B06E44EC8E0}" presName="vert1" presStyleCnt="0"/>
      <dgm:spPr/>
    </dgm:pt>
    <dgm:pt modelId="{7317DC83-5D0F-4AF5-8294-174F8E848FB5}" type="pres">
      <dgm:prSet presAssocID="{9A0AE212-2A37-4486-BB83-A74A8E6004B8}" presName="thickLine" presStyleLbl="alignNode1" presStyleIdx="1" presStyleCnt="3"/>
      <dgm:spPr/>
    </dgm:pt>
    <dgm:pt modelId="{7C4AEE0C-6A93-4057-AD30-E5E79F0491C2}" type="pres">
      <dgm:prSet presAssocID="{9A0AE212-2A37-4486-BB83-A74A8E6004B8}" presName="horz1" presStyleCnt="0"/>
      <dgm:spPr/>
    </dgm:pt>
    <dgm:pt modelId="{2BE1585D-7D44-406F-AE65-67446F562EB6}" type="pres">
      <dgm:prSet presAssocID="{9A0AE212-2A37-4486-BB83-A74A8E6004B8}" presName="tx1" presStyleLbl="revTx" presStyleIdx="1" presStyleCnt="3"/>
      <dgm:spPr/>
      <dgm:t>
        <a:bodyPr/>
        <a:lstStyle/>
        <a:p>
          <a:endParaRPr lang="hr-HR"/>
        </a:p>
      </dgm:t>
    </dgm:pt>
    <dgm:pt modelId="{F131A3F8-075F-49F5-8EFE-BEC86E45369B}" type="pres">
      <dgm:prSet presAssocID="{9A0AE212-2A37-4486-BB83-A74A8E6004B8}" presName="vert1" presStyleCnt="0"/>
      <dgm:spPr/>
    </dgm:pt>
    <dgm:pt modelId="{98F156EA-2CE7-4F60-899F-EF1013A0AFB5}" type="pres">
      <dgm:prSet presAssocID="{EFB2D3E8-79CE-4785-9C48-2C18EFC432FE}" presName="thickLine" presStyleLbl="alignNode1" presStyleIdx="2" presStyleCnt="3"/>
      <dgm:spPr/>
    </dgm:pt>
    <dgm:pt modelId="{FD69A2C5-7CD2-4670-8129-2AA48B42C592}" type="pres">
      <dgm:prSet presAssocID="{EFB2D3E8-79CE-4785-9C48-2C18EFC432FE}" presName="horz1" presStyleCnt="0"/>
      <dgm:spPr/>
    </dgm:pt>
    <dgm:pt modelId="{8D63CE12-6520-4EAA-93CB-795D66441780}" type="pres">
      <dgm:prSet presAssocID="{EFB2D3E8-79CE-4785-9C48-2C18EFC432FE}" presName="tx1" presStyleLbl="revTx" presStyleIdx="2" presStyleCnt="3"/>
      <dgm:spPr/>
      <dgm:t>
        <a:bodyPr/>
        <a:lstStyle/>
        <a:p>
          <a:endParaRPr lang="hr-HR"/>
        </a:p>
      </dgm:t>
    </dgm:pt>
    <dgm:pt modelId="{69191525-9882-4D95-8B43-136A5D078CF6}" type="pres">
      <dgm:prSet presAssocID="{EFB2D3E8-79CE-4785-9C48-2C18EFC432FE}" presName="vert1" presStyleCnt="0"/>
      <dgm:spPr/>
    </dgm:pt>
  </dgm:ptLst>
  <dgm:cxnLst>
    <dgm:cxn modelId="{05A027F0-E17A-481C-BC0C-F160F08E5761}" srcId="{D6016AB9-CFB1-4739-B1D9-D62E4B6DC579}" destId="{9A0AE212-2A37-4486-BB83-A74A8E6004B8}" srcOrd="1" destOrd="0" parTransId="{6E22A3EE-35AC-4B69-87B7-05A9A1FE2CC8}" sibTransId="{5D483288-4E2F-40F9-ABE0-960A0196BC13}"/>
    <dgm:cxn modelId="{2DCAE325-FEC9-40AA-8C47-D69B14315F4E}" srcId="{D6016AB9-CFB1-4739-B1D9-D62E4B6DC579}" destId="{EFB2D3E8-79CE-4785-9C48-2C18EFC432FE}" srcOrd="2" destOrd="0" parTransId="{4A6A19C9-7F9C-4828-A82E-A1701F8847C6}" sibTransId="{AD48E03A-0940-4E51-AD04-F2485B55CD99}"/>
    <dgm:cxn modelId="{1C8DF9E3-FE7F-475A-961B-4AA7D872CC0C}" type="presOf" srcId="{D6016AB9-CFB1-4739-B1D9-D62E4B6DC579}" destId="{AD454359-546C-4651-9E47-CC31C4E8CAEA}" srcOrd="0" destOrd="0" presId="urn:microsoft.com/office/officeart/2008/layout/LinedList"/>
    <dgm:cxn modelId="{DB510C2F-9AA6-4464-A87B-D10CBEA81FCC}" type="presOf" srcId="{9A0AE212-2A37-4486-BB83-A74A8E6004B8}" destId="{2BE1585D-7D44-406F-AE65-67446F562EB6}" srcOrd="0" destOrd="0" presId="urn:microsoft.com/office/officeart/2008/layout/LinedList"/>
    <dgm:cxn modelId="{4BECE7BB-CFA5-4D1A-90D5-9266076E1BB5}" type="presOf" srcId="{EFB2D3E8-79CE-4785-9C48-2C18EFC432FE}" destId="{8D63CE12-6520-4EAA-93CB-795D66441780}" srcOrd="0" destOrd="0" presId="urn:microsoft.com/office/officeart/2008/layout/LinedList"/>
    <dgm:cxn modelId="{2D0F1B0D-5A60-422B-B38E-4F68583BF457}" srcId="{D6016AB9-CFB1-4739-B1D9-D62E4B6DC579}" destId="{B5393674-2EE8-466B-B265-0B06E44EC8E0}" srcOrd="0" destOrd="0" parTransId="{72300DD6-A32B-49DB-BE90-A394DFAF52F5}" sibTransId="{46AA258B-3F85-4A2D-B3D9-862B3C35E301}"/>
    <dgm:cxn modelId="{C826D073-6CD2-44D6-8E42-2510E0219517}" type="presOf" srcId="{B5393674-2EE8-466B-B265-0B06E44EC8E0}" destId="{DE89E488-5F2A-4168-9062-D9101A2C0E29}" srcOrd="0" destOrd="0" presId="urn:microsoft.com/office/officeart/2008/layout/LinedList"/>
    <dgm:cxn modelId="{A34D0DFF-EACF-4B77-B556-9A368461DCDE}" type="presParOf" srcId="{AD454359-546C-4651-9E47-CC31C4E8CAEA}" destId="{A1D25C9F-6F23-4097-9E17-B825B73D8A7A}" srcOrd="0" destOrd="0" presId="urn:microsoft.com/office/officeart/2008/layout/LinedList"/>
    <dgm:cxn modelId="{BDFDE422-51CA-4AC2-8C53-7CAD9A63EA97}" type="presParOf" srcId="{AD454359-546C-4651-9E47-CC31C4E8CAEA}" destId="{935AD586-36F1-40A9-8D16-491CD95873E0}" srcOrd="1" destOrd="0" presId="urn:microsoft.com/office/officeart/2008/layout/LinedList"/>
    <dgm:cxn modelId="{6B364EE5-B219-431F-9B08-C630445ABFE3}" type="presParOf" srcId="{935AD586-36F1-40A9-8D16-491CD95873E0}" destId="{DE89E488-5F2A-4168-9062-D9101A2C0E29}" srcOrd="0" destOrd="0" presId="urn:microsoft.com/office/officeart/2008/layout/LinedList"/>
    <dgm:cxn modelId="{00AAA110-28CB-49CF-8827-DFBFF82A7E44}" type="presParOf" srcId="{935AD586-36F1-40A9-8D16-491CD95873E0}" destId="{7B6DFAC5-E084-47E4-B71E-D1CC59E7D61A}" srcOrd="1" destOrd="0" presId="urn:microsoft.com/office/officeart/2008/layout/LinedList"/>
    <dgm:cxn modelId="{4208CBBF-960C-4C11-8CC3-4A7ECF9EDB52}" type="presParOf" srcId="{AD454359-546C-4651-9E47-CC31C4E8CAEA}" destId="{7317DC83-5D0F-4AF5-8294-174F8E848FB5}" srcOrd="2" destOrd="0" presId="urn:microsoft.com/office/officeart/2008/layout/LinedList"/>
    <dgm:cxn modelId="{80B18937-EDA3-4DA6-B748-99504E8CB2F8}" type="presParOf" srcId="{AD454359-546C-4651-9E47-CC31C4E8CAEA}" destId="{7C4AEE0C-6A93-4057-AD30-E5E79F0491C2}" srcOrd="3" destOrd="0" presId="urn:microsoft.com/office/officeart/2008/layout/LinedList"/>
    <dgm:cxn modelId="{6A98119C-AB7D-47D8-8A1E-FB60CE42BE5E}" type="presParOf" srcId="{7C4AEE0C-6A93-4057-AD30-E5E79F0491C2}" destId="{2BE1585D-7D44-406F-AE65-67446F562EB6}" srcOrd="0" destOrd="0" presId="urn:microsoft.com/office/officeart/2008/layout/LinedList"/>
    <dgm:cxn modelId="{5082A73F-819C-4AF4-9738-53DE69485FF1}" type="presParOf" srcId="{7C4AEE0C-6A93-4057-AD30-E5E79F0491C2}" destId="{F131A3F8-075F-49F5-8EFE-BEC86E45369B}" srcOrd="1" destOrd="0" presId="urn:microsoft.com/office/officeart/2008/layout/LinedList"/>
    <dgm:cxn modelId="{0156A687-14FE-4800-A988-ADC308F5DF36}" type="presParOf" srcId="{AD454359-546C-4651-9E47-CC31C4E8CAEA}" destId="{98F156EA-2CE7-4F60-899F-EF1013A0AFB5}" srcOrd="4" destOrd="0" presId="urn:microsoft.com/office/officeart/2008/layout/LinedList"/>
    <dgm:cxn modelId="{5F14765D-881E-4C54-82BE-40F10A6B19A3}" type="presParOf" srcId="{AD454359-546C-4651-9E47-CC31C4E8CAEA}" destId="{FD69A2C5-7CD2-4670-8129-2AA48B42C592}" srcOrd="5" destOrd="0" presId="urn:microsoft.com/office/officeart/2008/layout/LinedList"/>
    <dgm:cxn modelId="{9360D110-4B27-4E55-B355-E22BEF4FEFD5}" type="presParOf" srcId="{FD69A2C5-7CD2-4670-8129-2AA48B42C592}" destId="{8D63CE12-6520-4EAA-93CB-795D66441780}" srcOrd="0" destOrd="0" presId="urn:microsoft.com/office/officeart/2008/layout/LinedList"/>
    <dgm:cxn modelId="{E8440BB6-3537-42CA-A104-B156C4781319}" type="presParOf" srcId="{FD69A2C5-7CD2-4670-8129-2AA48B42C592}" destId="{69191525-9882-4D95-8B43-136A5D078CF6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6016AB9-CFB1-4739-B1D9-D62E4B6DC579}" type="doc">
      <dgm:prSet loTypeId="urn:microsoft.com/office/officeart/2008/layout/LinedLis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B5393674-2EE8-466B-B265-0B06E44EC8E0}">
      <dgm:prSet custT="1"/>
      <dgm:spPr/>
      <dgm:t>
        <a:bodyPr/>
        <a:lstStyle/>
        <a:p>
          <a:pPr algn="just"/>
          <a:r>
            <a:rPr lang="pl-PL" sz="3200" b="0" i="0" dirty="0"/>
            <a:t>Očuvan </a:t>
          </a:r>
          <a:r>
            <a:rPr lang="hr-HR" sz="3200" b="0" i="0" dirty="0"/>
            <a:t>položaj </a:t>
          </a:r>
          <a:r>
            <a:rPr lang="hr-HR" sz="3200" b="1" i="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najveće kolonijalne sile – </a:t>
          </a:r>
          <a:r>
            <a:rPr lang="hr-HR" sz="3200" b="0" i="0" dirty="0">
              <a:solidFill>
                <a:schemeClr val="tx1"/>
              </a:solidFill>
              <a:effectLst/>
            </a:rPr>
            <a:t>prisvojila je i </a:t>
          </a:r>
          <a:r>
            <a:rPr lang="hr-HR" sz="3200" b="0" i="0" dirty="0"/>
            <a:t>neke kolonije koje su nakon rata oduzete Njemačkoj</a:t>
          </a:r>
          <a:endParaRPr lang="en-US" sz="320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2300DD6-A32B-49DB-BE90-A394DFAF52F5}" type="parTrans" cxnId="{2D0F1B0D-5A60-422B-B38E-4F68583BF457}">
      <dgm:prSet/>
      <dgm:spPr/>
      <dgm:t>
        <a:bodyPr/>
        <a:lstStyle/>
        <a:p>
          <a:endParaRPr lang="en-US"/>
        </a:p>
      </dgm:t>
    </dgm:pt>
    <dgm:pt modelId="{46AA258B-3F85-4A2D-B3D9-862B3C35E301}" type="sibTrans" cxnId="{2D0F1B0D-5A60-422B-B38E-4F68583BF457}">
      <dgm:prSet/>
      <dgm:spPr/>
      <dgm:t>
        <a:bodyPr/>
        <a:lstStyle/>
        <a:p>
          <a:endParaRPr lang="en-US"/>
        </a:p>
      </dgm:t>
    </dgm:pt>
    <dgm:pt modelId="{9A0AE212-2A37-4486-BB83-A74A8E6004B8}">
      <dgm:prSet custT="1"/>
      <dgm:spPr/>
      <dgm:t>
        <a:bodyPr/>
        <a:lstStyle/>
        <a:p>
          <a:pPr algn="just"/>
          <a:r>
            <a:rPr lang="hr-HR" sz="3200" b="0" i="0" dirty="0"/>
            <a:t>Irska se nakon mnogih sukoba odcijepila od Ujedinjenog Kraljevstva i postala </a:t>
          </a:r>
          <a:r>
            <a:rPr lang="hr-HR" sz="3200" b="1" i="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neovisnom republikom 1921. godine</a:t>
          </a:r>
          <a:endParaRPr lang="en-US" sz="3200" b="1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E22A3EE-35AC-4B69-87B7-05A9A1FE2CC8}" type="parTrans" cxnId="{05A027F0-E17A-481C-BC0C-F160F08E5761}">
      <dgm:prSet/>
      <dgm:spPr/>
      <dgm:t>
        <a:bodyPr/>
        <a:lstStyle/>
        <a:p>
          <a:endParaRPr lang="en-US"/>
        </a:p>
      </dgm:t>
    </dgm:pt>
    <dgm:pt modelId="{5D483288-4E2F-40F9-ABE0-960A0196BC13}" type="sibTrans" cxnId="{05A027F0-E17A-481C-BC0C-F160F08E5761}">
      <dgm:prSet/>
      <dgm:spPr/>
      <dgm:t>
        <a:bodyPr/>
        <a:lstStyle/>
        <a:p>
          <a:endParaRPr lang="en-US"/>
        </a:p>
      </dgm:t>
    </dgm:pt>
    <dgm:pt modelId="{EFB2D3E8-79CE-4785-9C48-2C18EFC432FE}">
      <dgm:prSet custT="1"/>
      <dgm:spPr/>
      <dgm:t>
        <a:bodyPr/>
        <a:lstStyle/>
        <a:p>
          <a:pPr algn="l"/>
          <a:r>
            <a:rPr lang="hr-HR" sz="3200" b="1" i="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rPr>
            <a:t>Sjeverna Irska </a:t>
          </a:r>
          <a:r>
            <a:rPr lang="hr-HR" sz="3200" b="0" i="0" dirty="0">
              <a:latin typeface="+mn-lt"/>
            </a:rPr>
            <a:t>ostala je u sastavu Ujedinjenog Kraljevstva</a:t>
          </a:r>
          <a:r>
            <a:rPr lang="hr-HR" sz="2800" b="0" u="none" baseline="0" dirty="0">
              <a:solidFill>
                <a:schemeClr val="tx1"/>
              </a:solidFill>
              <a:effectLst/>
            </a:rPr>
            <a:t>	</a:t>
          </a:r>
          <a:endParaRPr lang="en-US" sz="2800" b="0" u="none" baseline="0" dirty="0">
            <a:solidFill>
              <a:schemeClr val="tx1"/>
            </a:solidFill>
            <a:effectLst/>
          </a:endParaRPr>
        </a:p>
      </dgm:t>
    </dgm:pt>
    <dgm:pt modelId="{4A6A19C9-7F9C-4828-A82E-A1701F8847C6}" type="parTrans" cxnId="{2DCAE325-FEC9-40AA-8C47-D69B14315F4E}">
      <dgm:prSet/>
      <dgm:spPr/>
      <dgm:t>
        <a:bodyPr/>
        <a:lstStyle/>
        <a:p>
          <a:endParaRPr lang="en-US"/>
        </a:p>
      </dgm:t>
    </dgm:pt>
    <dgm:pt modelId="{AD48E03A-0940-4E51-AD04-F2485B55CD99}" type="sibTrans" cxnId="{2DCAE325-FEC9-40AA-8C47-D69B14315F4E}">
      <dgm:prSet/>
      <dgm:spPr/>
      <dgm:t>
        <a:bodyPr/>
        <a:lstStyle/>
        <a:p>
          <a:endParaRPr lang="en-US"/>
        </a:p>
      </dgm:t>
    </dgm:pt>
    <dgm:pt modelId="{AD454359-546C-4651-9E47-CC31C4E8CAEA}" type="pres">
      <dgm:prSet presAssocID="{D6016AB9-CFB1-4739-B1D9-D62E4B6DC579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hr-HR"/>
        </a:p>
      </dgm:t>
    </dgm:pt>
    <dgm:pt modelId="{A1D25C9F-6F23-4097-9E17-B825B73D8A7A}" type="pres">
      <dgm:prSet presAssocID="{B5393674-2EE8-466B-B265-0B06E44EC8E0}" presName="thickLine" presStyleLbl="alignNode1" presStyleIdx="0" presStyleCnt="3"/>
      <dgm:spPr/>
    </dgm:pt>
    <dgm:pt modelId="{935AD586-36F1-40A9-8D16-491CD95873E0}" type="pres">
      <dgm:prSet presAssocID="{B5393674-2EE8-466B-B265-0B06E44EC8E0}" presName="horz1" presStyleCnt="0"/>
      <dgm:spPr/>
    </dgm:pt>
    <dgm:pt modelId="{DE89E488-5F2A-4168-9062-D9101A2C0E29}" type="pres">
      <dgm:prSet presAssocID="{B5393674-2EE8-466B-B265-0B06E44EC8E0}" presName="tx1" presStyleLbl="revTx" presStyleIdx="0" presStyleCnt="3"/>
      <dgm:spPr/>
      <dgm:t>
        <a:bodyPr/>
        <a:lstStyle/>
        <a:p>
          <a:endParaRPr lang="hr-HR"/>
        </a:p>
      </dgm:t>
    </dgm:pt>
    <dgm:pt modelId="{7B6DFAC5-E084-47E4-B71E-D1CC59E7D61A}" type="pres">
      <dgm:prSet presAssocID="{B5393674-2EE8-466B-B265-0B06E44EC8E0}" presName="vert1" presStyleCnt="0"/>
      <dgm:spPr/>
    </dgm:pt>
    <dgm:pt modelId="{7317DC83-5D0F-4AF5-8294-174F8E848FB5}" type="pres">
      <dgm:prSet presAssocID="{9A0AE212-2A37-4486-BB83-A74A8E6004B8}" presName="thickLine" presStyleLbl="alignNode1" presStyleIdx="1" presStyleCnt="3"/>
      <dgm:spPr/>
    </dgm:pt>
    <dgm:pt modelId="{7C4AEE0C-6A93-4057-AD30-E5E79F0491C2}" type="pres">
      <dgm:prSet presAssocID="{9A0AE212-2A37-4486-BB83-A74A8E6004B8}" presName="horz1" presStyleCnt="0"/>
      <dgm:spPr/>
    </dgm:pt>
    <dgm:pt modelId="{2BE1585D-7D44-406F-AE65-67446F562EB6}" type="pres">
      <dgm:prSet presAssocID="{9A0AE212-2A37-4486-BB83-A74A8E6004B8}" presName="tx1" presStyleLbl="revTx" presStyleIdx="1" presStyleCnt="3"/>
      <dgm:spPr/>
      <dgm:t>
        <a:bodyPr/>
        <a:lstStyle/>
        <a:p>
          <a:endParaRPr lang="hr-HR"/>
        </a:p>
      </dgm:t>
    </dgm:pt>
    <dgm:pt modelId="{F131A3F8-075F-49F5-8EFE-BEC86E45369B}" type="pres">
      <dgm:prSet presAssocID="{9A0AE212-2A37-4486-BB83-A74A8E6004B8}" presName="vert1" presStyleCnt="0"/>
      <dgm:spPr/>
    </dgm:pt>
    <dgm:pt modelId="{98F156EA-2CE7-4F60-899F-EF1013A0AFB5}" type="pres">
      <dgm:prSet presAssocID="{EFB2D3E8-79CE-4785-9C48-2C18EFC432FE}" presName="thickLine" presStyleLbl="alignNode1" presStyleIdx="2" presStyleCnt="3"/>
      <dgm:spPr/>
    </dgm:pt>
    <dgm:pt modelId="{FD69A2C5-7CD2-4670-8129-2AA48B42C592}" type="pres">
      <dgm:prSet presAssocID="{EFB2D3E8-79CE-4785-9C48-2C18EFC432FE}" presName="horz1" presStyleCnt="0"/>
      <dgm:spPr/>
    </dgm:pt>
    <dgm:pt modelId="{8D63CE12-6520-4EAA-93CB-795D66441780}" type="pres">
      <dgm:prSet presAssocID="{EFB2D3E8-79CE-4785-9C48-2C18EFC432FE}" presName="tx1" presStyleLbl="revTx" presStyleIdx="2" presStyleCnt="3"/>
      <dgm:spPr/>
      <dgm:t>
        <a:bodyPr/>
        <a:lstStyle/>
        <a:p>
          <a:endParaRPr lang="hr-HR"/>
        </a:p>
      </dgm:t>
    </dgm:pt>
    <dgm:pt modelId="{69191525-9882-4D95-8B43-136A5D078CF6}" type="pres">
      <dgm:prSet presAssocID="{EFB2D3E8-79CE-4785-9C48-2C18EFC432FE}" presName="vert1" presStyleCnt="0"/>
      <dgm:spPr/>
    </dgm:pt>
  </dgm:ptLst>
  <dgm:cxnLst>
    <dgm:cxn modelId="{05A027F0-E17A-481C-BC0C-F160F08E5761}" srcId="{D6016AB9-CFB1-4739-B1D9-D62E4B6DC579}" destId="{9A0AE212-2A37-4486-BB83-A74A8E6004B8}" srcOrd="1" destOrd="0" parTransId="{6E22A3EE-35AC-4B69-87B7-05A9A1FE2CC8}" sibTransId="{5D483288-4E2F-40F9-ABE0-960A0196BC13}"/>
    <dgm:cxn modelId="{2DCAE325-FEC9-40AA-8C47-D69B14315F4E}" srcId="{D6016AB9-CFB1-4739-B1D9-D62E4B6DC579}" destId="{EFB2D3E8-79CE-4785-9C48-2C18EFC432FE}" srcOrd="2" destOrd="0" parTransId="{4A6A19C9-7F9C-4828-A82E-A1701F8847C6}" sibTransId="{AD48E03A-0940-4E51-AD04-F2485B55CD99}"/>
    <dgm:cxn modelId="{1C8DF9E3-FE7F-475A-961B-4AA7D872CC0C}" type="presOf" srcId="{D6016AB9-CFB1-4739-B1D9-D62E4B6DC579}" destId="{AD454359-546C-4651-9E47-CC31C4E8CAEA}" srcOrd="0" destOrd="0" presId="urn:microsoft.com/office/officeart/2008/layout/LinedList"/>
    <dgm:cxn modelId="{DB510C2F-9AA6-4464-A87B-D10CBEA81FCC}" type="presOf" srcId="{9A0AE212-2A37-4486-BB83-A74A8E6004B8}" destId="{2BE1585D-7D44-406F-AE65-67446F562EB6}" srcOrd="0" destOrd="0" presId="urn:microsoft.com/office/officeart/2008/layout/LinedList"/>
    <dgm:cxn modelId="{4BECE7BB-CFA5-4D1A-90D5-9266076E1BB5}" type="presOf" srcId="{EFB2D3E8-79CE-4785-9C48-2C18EFC432FE}" destId="{8D63CE12-6520-4EAA-93CB-795D66441780}" srcOrd="0" destOrd="0" presId="urn:microsoft.com/office/officeart/2008/layout/LinedList"/>
    <dgm:cxn modelId="{2D0F1B0D-5A60-422B-B38E-4F68583BF457}" srcId="{D6016AB9-CFB1-4739-B1D9-D62E4B6DC579}" destId="{B5393674-2EE8-466B-B265-0B06E44EC8E0}" srcOrd="0" destOrd="0" parTransId="{72300DD6-A32B-49DB-BE90-A394DFAF52F5}" sibTransId="{46AA258B-3F85-4A2D-B3D9-862B3C35E301}"/>
    <dgm:cxn modelId="{C826D073-6CD2-44D6-8E42-2510E0219517}" type="presOf" srcId="{B5393674-2EE8-466B-B265-0B06E44EC8E0}" destId="{DE89E488-5F2A-4168-9062-D9101A2C0E29}" srcOrd="0" destOrd="0" presId="urn:microsoft.com/office/officeart/2008/layout/LinedList"/>
    <dgm:cxn modelId="{A34D0DFF-EACF-4B77-B556-9A368461DCDE}" type="presParOf" srcId="{AD454359-546C-4651-9E47-CC31C4E8CAEA}" destId="{A1D25C9F-6F23-4097-9E17-B825B73D8A7A}" srcOrd="0" destOrd="0" presId="urn:microsoft.com/office/officeart/2008/layout/LinedList"/>
    <dgm:cxn modelId="{BDFDE422-51CA-4AC2-8C53-7CAD9A63EA97}" type="presParOf" srcId="{AD454359-546C-4651-9E47-CC31C4E8CAEA}" destId="{935AD586-36F1-40A9-8D16-491CD95873E0}" srcOrd="1" destOrd="0" presId="urn:microsoft.com/office/officeart/2008/layout/LinedList"/>
    <dgm:cxn modelId="{6B364EE5-B219-431F-9B08-C630445ABFE3}" type="presParOf" srcId="{935AD586-36F1-40A9-8D16-491CD95873E0}" destId="{DE89E488-5F2A-4168-9062-D9101A2C0E29}" srcOrd="0" destOrd="0" presId="urn:microsoft.com/office/officeart/2008/layout/LinedList"/>
    <dgm:cxn modelId="{00AAA110-28CB-49CF-8827-DFBFF82A7E44}" type="presParOf" srcId="{935AD586-36F1-40A9-8D16-491CD95873E0}" destId="{7B6DFAC5-E084-47E4-B71E-D1CC59E7D61A}" srcOrd="1" destOrd="0" presId="urn:microsoft.com/office/officeart/2008/layout/LinedList"/>
    <dgm:cxn modelId="{4208CBBF-960C-4C11-8CC3-4A7ECF9EDB52}" type="presParOf" srcId="{AD454359-546C-4651-9E47-CC31C4E8CAEA}" destId="{7317DC83-5D0F-4AF5-8294-174F8E848FB5}" srcOrd="2" destOrd="0" presId="urn:microsoft.com/office/officeart/2008/layout/LinedList"/>
    <dgm:cxn modelId="{80B18937-EDA3-4DA6-B748-99504E8CB2F8}" type="presParOf" srcId="{AD454359-546C-4651-9E47-CC31C4E8CAEA}" destId="{7C4AEE0C-6A93-4057-AD30-E5E79F0491C2}" srcOrd="3" destOrd="0" presId="urn:microsoft.com/office/officeart/2008/layout/LinedList"/>
    <dgm:cxn modelId="{6A98119C-AB7D-47D8-8A1E-FB60CE42BE5E}" type="presParOf" srcId="{7C4AEE0C-6A93-4057-AD30-E5E79F0491C2}" destId="{2BE1585D-7D44-406F-AE65-67446F562EB6}" srcOrd="0" destOrd="0" presId="urn:microsoft.com/office/officeart/2008/layout/LinedList"/>
    <dgm:cxn modelId="{5082A73F-819C-4AF4-9738-53DE69485FF1}" type="presParOf" srcId="{7C4AEE0C-6A93-4057-AD30-E5E79F0491C2}" destId="{F131A3F8-075F-49F5-8EFE-BEC86E45369B}" srcOrd="1" destOrd="0" presId="urn:microsoft.com/office/officeart/2008/layout/LinedList"/>
    <dgm:cxn modelId="{0156A687-14FE-4800-A988-ADC308F5DF36}" type="presParOf" srcId="{AD454359-546C-4651-9E47-CC31C4E8CAEA}" destId="{98F156EA-2CE7-4F60-899F-EF1013A0AFB5}" srcOrd="4" destOrd="0" presId="urn:microsoft.com/office/officeart/2008/layout/LinedList"/>
    <dgm:cxn modelId="{5F14765D-881E-4C54-82BE-40F10A6B19A3}" type="presParOf" srcId="{AD454359-546C-4651-9E47-CC31C4E8CAEA}" destId="{FD69A2C5-7CD2-4670-8129-2AA48B42C592}" srcOrd="5" destOrd="0" presId="urn:microsoft.com/office/officeart/2008/layout/LinedList"/>
    <dgm:cxn modelId="{9360D110-4B27-4E55-B355-E22BEF4FEFD5}" type="presParOf" srcId="{FD69A2C5-7CD2-4670-8129-2AA48B42C592}" destId="{8D63CE12-6520-4EAA-93CB-795D66441780}" srcOrd="0" destOrd="0" presId="urn:microsoft.com/office/officeart/2008/layout/LinedList"/>
    <dgm:cxn modelId="{E8440BB6-3537-42CA-A104-B156C4781319}" type="presParOf" srcId="{FD69A2C5-7CD2-4670-8129-2AA48B42C592}" destId="{69191525-9882-4D95-8B43-136A5D078CF6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6016AB9-CFB1-4739-B1D9-D62E4B6DC579}" type="doc">
      <dgm:prSet loTypeId="urn:microsoft.com/office/officeart/2008/layout/LinedLis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B5393674-2EE8-466B-B265-0B06E44EC8E0}">
      <dgm:prSet custT="1"/>
      <dgm:spPr/>
      <dgm:t>
        <a:bodyPr/>
        <a:lstStyle/>
        <a:p>
          <a:pPr algn="just"/>
          <a:r>
            <a:rPr lang="hr-HR" sz="3200" b="0" i="0" dirty="0"/>
            <a:t>Razdoblje od 1875. do 1940. godine u francuskoj se povijesti naziva i </a:t>
          </a:r>
          <a:r>
            <a:rPr lang="hr-HR" sz="3200" b="1" i="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Trećom Francuskom republikom</a:t>
          </a:r>
          <a:endParaRPr lang="en-US" sz="320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2300DD6-A32B-49DB-BE90-A394DFAF52F5}" type="parTrans" cxnId="{2D0F1B0D-5A60-422B-B38E-4F68583BF457}">
      <dgm:prSet/>
      <dgm:spPr/>
      <dgm:t>
        <a:bodyPr/>
        <a:lstStyle/>
        <a:p>
          <a:endParaRPr lang="en-US"/>
        </a:p>
      </dgm:t>
    </dgm:pt>
    <dgm:pt modelId="{46AA258B-3F85-4A2D-B3D9-862B3C35E301}" type="sibTrans" cxnId="{2D0F1B0D-5A60-422B-B38E-4F68583BF457}">
      <dgm:prSet/>
      <dgm:spPr/>
      <dgm:t>
        <a:bodyPr/>
        <a:lstStyle/>
        <a:p>
          <a:endParaRPr lang="en-US"/>
        </a:p>
      </dgm:t>
    </dgm:pt>
    <dgm:pt modelId="{9A0AE212-2A37-4486-BB83-A74A8E6004B8}">
      <dgm:prSet custT="1"/>
      <dgm:spPr/>
      <dgm:t>
        <a:bodyPr/>
        <a:lstStyle/>
        <a:p>
          <a:pPr algn="l"/>
          <a:r>
            <a:rPr lang="hr-HR" sz="3200" b="0" i="0" dirty="0"/>
            <a:t>Nakon Prvog svjetskog rata pripojila </a:t>
          </a:r>
          <a:r>
            <a:rPr lang="hr-HR" sz="3200" b="0" i="0" dirty="0" smtClean="0"/>
            <a:t>je pokrajine</a:t>
          </a:r>
          <a:r>
            <a:rPr lang="hr-HR" sz="3200" b="0" i="0" dirty="0"/>
            <a:t> </a:t>
          </a:r>
          <a:r>
            <a:rPr lang="hr-HR" sz="3200" b="1" i="0" dirty="0" err="1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Alsace</a:t>
          </a:r>
          <a:r>
            <a:rPr lang="hr-HR" sz="3200" b="1" i="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 i Lorraine</a:t>
          </a:r>
          <a:endParaRPr lang="en-US" sz="3200" b="1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E22A3EE-35AC-4B69-87B7-05A9A1FE2CC8}" type="parTrans" cxnId="{05A027F0-E17A-481C-BC0C-F160F08E5761}">
      <dgm:prSet/>
      <dgm:spPr/>
      <dgm:t>
        <a:bodyPr/>
        <a:lstStyle/>
        <a:p>
          <a:endParaRPr lang="en-US"/>
        </a:p>
      </dgm:t>
    </dgm:pt>
    <dgm:pt modelId="{5D483288-4E2F-40F9-ABE0-960A0196BC13}" type="sibTrans" cxnId="{05A027F0-E17A-481C-BC0C-F160F08E5761}">
      <dgm:prSet/>
      <dgm:spPr/>
      <dgm:t>
        <a:bodyPr/>
        <a:lstStyle/>
        <a:p>
          <a:endParaRPr lang="en-US"/>
        </a:p>
      </dgm:t>
    </dgm:pt>
    <dgm:pt modelId="{EFB2D3E8-79CE-4785-9C48-2C18EFC432FE}">
      <dgm:prSet custT="1"/>
      <dgm:spPr/>
      <dgm:t>
        <a:bodyPr/>
        <a:lstStyle/>
        <a:p>
          <a:pPr algn="l"/>
          <a:r>
            <a:rPr lang="hr-HR" sz="3200" b="0" i="0" dirty="0"/>
            <a:t>Prema ustavu imala je dvodomni parlament </a:t>
          </a:r>
          <a:r>
            <a:rPr lang="hr-HR" sz="3200" b="0" i="0" dirty="0" smtClean="0"/>
            <a:t>– samo </a:t>
          </a:r>
          <a:r>
            <a:rPr lang="hr-HR" sz="3200" b="0" i="0" dirty="0"/>
            <a:t>se Zastupnički dom birao izravno na izborima</a:t>
          </a:r>
          <a:r>
            <a:rPr lang="hr-HR" sz="3200" b="0" u="none" baseline="0" dirty="0">
              <a:solidFill>
                <a:schemeClr val="tx1"/>
              </a:solidFill>
              <a:effectLst/>
            </a:rPr>
            <a:t>	</a:t>
          </a:r>
          <a:endParaRPr lang="en-US" sz="3200" b="0" u="none" baseline="0" dirty="0">
            <a:solidFill>
              <a:schemeClr val="tx1"/>
            </a:solidFill>
            <a:effectLst/>
          </a:endParaRPr>
        </a:p>
      </dgm:t>
    </dgm:pt>
    <dgm:pt modelId="{4A6A19C9-7F9C-4828-A82E-A1701F8847C6}" type="parTrans" cxnId="{2DCAE325-FEC9-40AA-8C47-D69B14315F4E}">
      <dgm:prSet/>
      <dgm:spPr/>
      <dgm:t>
        <a:bodyPr/>
        <a:lstStyle/>
        <a:p>
          <a:endParaRPr lang="en-US"/>
        </a:p>
      </dgm:t>
    </dgm:pt>
    <dgm:pt modelId="{AD48E03A-0940-4E51-AD04-F2485B55CD99}" type="sibTrans" cxnId="{2DCAE325-FEC9-40AA-8C47-D69B14315F4E}">
      <dgm:prSet/>
      <dgm:spPr/>
      <dgm:t>
        <a:bodyPr/>
        <a:lstStyle/>
        <a:p>
          <a:endParaRPr lang="en-US"/>
        </a:p>
      </dgm:t>
    </dgm:pt>
    <dgm:pt modelId="{AD454359-546C-4651-9E47-CC31C4E8CAEA}" type="pres">
      <dgm:prSet presAssocID="{D6016AB9-CFB1-4739-B1D9-D62E4B6DC579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hr-HR"/>
        </a:p>
      </dgm:t>
    </dgm:pt>
    <dgm:pt modelId="{A1D25C9F-6F23-4097-9E17-B825B73D8A7A}" type="pres">
      <dgm:prSet presAssocID="{B5393674-2EE8-466B-B265-0B06E44EC8E0}" presName="thickLine" presStyleLbl="alignNode1" presStyleIdx="0" presStyleCnt="3"/>
      <dgm:spPr/>
    </dgm:pt>
    <dgm:pt modelId="{935AD586-36F1-40A9-8D16-491CD95873E0}" type="pres">
      <dgm:prSet presAssocID="{B5393674-2EE8-466B-B265-0B06E44EC8E0}" presName="horz1" presStyleCnt="0"/>
      <dgm:spPr/>
    </dgm:pt>
    <dgm:pt modelId="{DE89E488-5F2A-4168-9062-D9101A2C0E29}" type="pres">
      <dgm:prSet presAssocID="{B5393674-2EE8-466B-B265-0B06E44EC8E0}" presName="tx1" presStyleLbl="revTx" presStyleIdx="0" presStyleCnt="3"/>
      <dgm:spPr/>
      <dgm:t>
        <a:bodyPr/>
        <a:lstStyle/>
        <a:p>
          <a:endParaRPr lang="hr-HR"/>
        </a:p>
      </dgm:t>
    </dgm:pt>
    <dgm:pt modelId="{7B6DFAC5-E084-47E4-B71E-D1CC59E7D61A}" type="pres">
      <dgm:prSet presAssocID="{B5393674-2EE8-466B-B265-0B06E44EC8E0}" presName="vert1" presStyleCnt="0"/>
      <dgm:spPr/>
    </dgm:pt>
    <dgm:pt modelId="{7317DC83-5D0F-4AF5-8294-174F8E848FB5}" type="pres">
      <dgm:prSet presAssocID="{9A0AE212-2A37-4486-BB83-A74A8E6004B8}" presName="thickLine" presStyleLbl="alignNode1" presStyleIdx="1" presStyleCnt="3"/>
      <dgm:spPr/>
    </dgm:pt>
    <dgm:pt modelId="{7C4AEE0C-6A93-4057-AD30-E5E79F0491C2}" type="pres">
      <dgm:prSet presAssocID="{9A0AE212-2A37-4486-BB83-A74A8E6004B8}" presName="horz1" presStyleCnt="0"/>
      <dgm:spPr/>
    </dgm:pt>
    <dgm:pt modelId="{2BE1585D-7D44-406F-AE65-67446F562EB6}" type="pres">
      <dgm:prSet presAssocID="{9A0AE212-2A37-4486-BB83-A74A8E6004B8}" presName="tx1" presStyleLbl="revTx" presStyleIdx="1" presStyleCnt="3"/>
      <dgm:spPr/>
      <dgm:t>
        <a:bodyPr/>
        <a:lstStyle/>
        <a:p>
          <a:endParaRPr lang="hr-HR"/>
        </a:p>
      </dgm:t>
    </dgm:pt>
    <dgm:pt modelId="{F131A3F8-075F-49F5-8EFE-BEC86E45369B}" type="pres">
      <dgm:prSet presAssocID="{9A0AE212-2A37-4486-BB83-A74A8E6004B8}" presName="vert1" presStyleCnt="0"/>
      <dgm:spPr/>
    </dgm:pt>
    <dgm:pt modelId="{98F156EA-2CE7-4F60-899F-EF1013A0AFB5}" type="pres">
      <dgm:prSet presAssocID="{EFB2D3E8-79CE-4785-9C48-2C18EFC432FE}" presName="thickLine" presStyleLbl="alignNode1" presStyleIdx="2" presStyleCnt="3"/>
      <dgm:spPr/>
    </dgm:pt>
    <dgm:pt modelId="{FD69A2C5-7CD2-4670-8129-2AA48B42C592}" type="pres">
      <dgm:prSet presAssocID="{EFB2D3E8-79CE-4785-9C48-2C18EFC432FE}" presName="horz1" presStyleCnt="0"/>
      <dgm:spPr/>
    </dgm:pt>
    <dgm:pt modelId="{8D63CE12-6520-4EAA-93CB-795D66441780}" type="pres">
      <dgm:prSet presAssocID="{EFB2D3E8-79CE-4785-9C48-2C18EFC432FE}" presName="tx1" presStyleLbl="revTx" presStyleIdx="2" presStyleCnt="3"/>
      <dgm:spPr/>
      <dgm:t>
        <a:bodyPr/>
        <a:lstStyle/>
        <a:p>
          <a:endParaRPr lang="hr-HR"/>
        </a:p>
      </dgm:t>
    </dgm:pt>
    <dgm:pt modelId="{69191525-9882-4D95-8B43-136A5D078CF6}" type="pres">
      <dgm:prSet presAssocID="{EFB2D3E8-79CE-4785-9C48-2C18EFC432FE}" presName="vert1" presStyleCnt="0"/>
      <dgm:spPr/>
    </dgm:pt>
  </dgm:ptLst>
  <dgm:cxnLst>
    <dgm:cxn modelId="{05A027F0-E17A-481C-BC0C-F160F08E5761}" srcId="{D6016AB9-CFB1-4739-B1D9-D62E4B6DC579}" destId="{9A0AE212-2A37-4486-BB83-A74A8E6004B8}" srcOrd="1" destOrd="0" parTransId="{6E22A3EE-35AC-4B69-87B7-05A9A1FE2CC8}" sibTransId="{5D483288-4E2F-40F9-ABE0-960A0196BC13}"/>
    <dgm:cxn modelId="{2DCAE325-FEC9-40AA-8C47-D69B14315F4E}" srcId="{D6016AB9-CFB1-4739-B1D9-D62E4B6DC579}" destId="{EFB2D3E8-79CE-4785-9C48-2C18EFC432FE}" srcOrd="2" destOrd="0" parTransId="{4A6A19C9-7F9C-4828-A82E-A1701F8847C6}" sibTransId="{AD48E03A-0940-4E51-AD04-F2485B55CD99}"/>
    <dgm:cxn modelId="{1C8DF9E3-FE7F-475A-961B-4AA7D872CC0C}" type="presOf" srcId="{D6016AB9-CFB1-4739-B1D9-D62E4B6DC579}" destId="{AD454359-546C-4651-9E47-CC31C4E8CAEA}" srcOrd="0" destOrd="0" presId="urn:microsoft.com/office/officeart/2008/layout/LinedList"/>
    <dgm:cxn modelId="{DB510C2F-9AA6-4464-A87B-D10CBEA81FCC}" type="presOf" srcId="{9A0AE212-2A37-4486-BB83-A74A8E6004B8}" destId="{2BE1585D-7D44-406F-AE65-67446F562EB6}" srcOrd="0" destOrd="0" presId="urn:microsoft.com/office/officeart/2008/layout/LinedList"/>
    <dgm:cxn modelId="{4BECE7BB-CFA5-4D1A-90D5-9266076E1BB5}" type="presOf" srcId="{EFB2D3E8-79CE-4785-9C48-2C18EFC432FE}" destId="{8D63CE12-6520-4EAA-93CB-795D66441780}" srcOrd="0" destOrd="0" presId="urn:microsoft.com/office/officeart/2008/layout/LinedList"/>
    <dgm:cxn modelId="{2D0F1B0D-5A60-422B-B38E-4F68583BF457}" srcId="{D6016AB9-CFB1-4739-B1D9-D62E4B6DC579}" destId="{B5393674-2EE8-466B-B265-0B06E44EC8E0}" srcOrd="0" destOrd="0" parTransId="{72300DD6-A32B-49DB-BE90-A394DFAF52F5}" sibTransId="{46AA258B-3F85-4A2D-B3D9-862B3C35E301}"/>
    <dgm:cxn modelId="{C826D073-6CD2-44D6-8E42-2510E0219517}" type="presOf" srcId="{B5393674-2EE8-466B-B265-0B06E44EC8E0}" destId="{DE89E488-5F2A-4168-9062-D9101A2C0E29}" srcOrd="0" destOrd="0" presId="urn:microsoft.com/office/officeart/2008/layout/LinedList"/>
    <dgm:cxn modelId="{A34D0DFF-EACF-4B77-B556-9A368461DCDE}" type="presParOf" srcId="{AD454359-546C-4651-9E47-CC31C4E8CAEA}" destId="{A1D25C9F-6F23-4097-9E17-B825B73D8A7A}" srcOrd="0" destOrd="0" presId="urn:microsoft.com/office/officeart/2008/layout/LinedList"/>
    <dgm:cxn modelId="{BDFDE422-51CA-4AC2-8C53-7CAD9A63EA97}" type="presParOf" srcId="{AD454359-546C-4651-9E47-CC31C4E8CAEA}" destId="{935AD586-36F1-40A9-8D16-491CD95873E0}" srcOrd="1" destOrd="0" presId="urn:microsoft.com/office/officeart/2008/layout/LinedList"/>
    <dgm:cxn modelId="{6B364EE5-B219-431F-9B08-C630445ABFE3}" type="presParOf" srcId="{935AD586-36F1-40A9-8D16-491CD95873E0}" destId="{DE89E488-5F2A-4168-9062-D9101A2C0E29}" srcOrd="0" destOrd="0" presId="urn:microsoft.com/office/officeart/2008/layout/LinedList"/>
    <dgm:cxn modelId="{00AAA110-28CB-49CF-8827-DFBFF82A7E44}" type="presParOf" srcId="{935AD586-36F1-40A9-8D16-491CD95873E0}" destId="{7B6DFAC5-E084-47E4-B71E-D1CC59E7D61A}" srcOrd="1" destOrd="0" presId="urn:microsoft.com/office/officeart/2008/layout/LinedList"/>
    <dgm:cxn modelId="{4208CBBF-960C-4C11-8CC3-4A7ECF9EDB52}" type="presParOf" srcId="{AD454359-546C-4651-9E47-CC31C4E8CAEA}" destId="{7317DC83-5D0F-4AF5-8294-174F8E848FB5}" srcOrd="2" destOrd="0" presId="urn:microsoft.com/office/officeart/2008/layout/LinedList"/>
    <dgm:cxn modelId="{80B18937-EDA3-4DA6-B748-99504E8CB2F8}" type="presParOf" srcId="{AD454359-546C-4651-9E47-CC31C4E8CAEA}" destId="{7C4AEE0C-6A93-4057-AD30-E5E79F0491C2}" srcOrd="3" destOrd="0" presId="urn:microsoft.com/office/officeart/2008/layout/LinedList"/>
    <dgm:cxn modelId="{6A98119C-AB7D-47D8-8A1E-FB60CE42BE5E}" type="presParOf" srcId="{7C4AEE0C-6A93-4057-AD30-E5E79F0491C2}" destId="{2BE1585D-7D44-406F-AE65-67446F562EB6}" srcOrd="0" destOrd="0" presId="urn:microsoft.com/office/officeart/2008/layout/LinedList"/>
    <dgm:cxn modelId="{5082A73F-819C-4AF4-9738-53DE69485FF1}" type="presParOf" srcId="{7C4AEE0C-6A93-4057-AD30-E5E79F0491C2}" destId="{F131A3F8-075F-49F5-8EFE-BEC86E45369B}" srcOrd="1" destOrd="0" presId="urn:microsoft.com/office/officeart/2008/layout/LinedList"/>
    <dgm:cxn modelId="{0156A687-14FE-4800-A988-ADC308F5DF36}" type="presParOf" srcId="{AD454359-546C-4651-9E47-CC31C4E8CAEA}" destId="{98F156EA-2CE7-4F60-899F-EF1013A0AFB5}" srcOrd="4" destOrd="0" presId="urn:microsoft.com/office/officeart/2008/layout/LinedList"/>
    <dgm:cxn modelId="{5F14765D-881E-4C54-82BE-40F10A6B19A3}" type="presParOf" srcId="{AD454359-546C-4651-9E47-CC31C4E8CAEA}" destId="{FD69A2C5-7CD2-4670-8129-2AA48B42C592}" srcOrd="5" destOrd="0" presId="urn:microsoft.com/office/officeart/2008/layout/LinedList"/>
    <dgm:cxn modelId="{9360D110-4B27-4E55-B355-E22BEF4FEFD5}" type="presParOf" srcId="{FD69A2C5-7CD2-4670-8129-2AA48B42C592}" destId="{8D63CE12-6520-4EAA-93CB-795D66441780}" srcOrd="0" destOrd="0" presId="urn:microsoft.com/office/officeart/2008/layout/LinedList"/>
    <dgm:cxn modelId="{E8440BB6-3537-42CA-A104-B156C4781319}" type="presParOf" srcId="{FD69A2C5-7CD2-4670-8129-2AA48B42C592}" destId="{69191525-9882-4D95-8B43-136A5D078CF6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6016AB9-CFB1-4739-B1D9-D62E4B6DC579}" type="doc">
      <dgm:prSet loTypeId="urn:microsoft.com/office/officeart/2008/layout/LinedLis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B5393674-2EE8-466B-B265-0B06E44EC8E0}">
      <dgm:prSet custT="1"/>
      <dgm:spPr/>
      <dgm:t>
        <a:bodyPr/>
        <a:lstStyle/>
        <a:p>
          <a:pPr algn="just"/>
          <a:r>
            <a:rPr lang="hr-HR" sz="3200" b="0" i="0" dirty="0"/>
            <a:t>Parlament je birao vladu i predsjednika države (nije imao velike ovlasti) </a:t>
          </a:r>
          <a:r>
            <a:rPr lang="hr-HR" sz="3200" b="0" i="0" dirty="0" smtClean="0"/>
            <a:t>– izmijenjeno </a:t>
          </a:r>
          <a:r>
            <a:rPr lang="hr-HR" sz="3200" b="0" i="0" dirty="0"/>
            <a:t>u drugoj polovici XX. stoljeća</a:t>
          </a:r>
          <a:endParaRPr lang="en-US" sz="320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2300DD6-A32B-49DB-BE90-A394DFAF52F5}" type="parTrans" cxnId="{2D0F1B0D-5A60-422B-B38E-4F68583BF457}">
      <dgm:prSet/>
      <dgm:spPr/>
      <dgm:t>
        <a:bodyPr/>
        <a:lstStyle/>
        <a:p>
          <a:endParaRPr lang="en-US"/>
        </a:p>
      </dgm:t>
    </dgm:pt>
    <dgm:pt modelId="{46AA258B-3F85-4A2D-B3D9-862B3C35E301}" type="sibTrans" cxnId="{2D0F1B0D-5A60-422B-B38E-4F68583BF457}">
      <dgm:prSet/>
      <dgm:spPr/>
      <dgm:t>
        <a:bodyPr/>
        <a:lstStyle/>
        <a:p>
          <a:endParaRPr lang="en-US"/>
        </a:p>
      </dgm:t>
    </dgm:pt>
    <dgm:pt modelId="{9A0AE212-2A37-4486-BB83-A74A8E6004B8}">
      <dgm:prSet custT="1"/>
      <dgm:spPr/>
      <dgm:t>
        <a:bodyPr/>
        <a:lstStyle/>
        <a:p>
          <a:r>
            <a:rPr lang="hr-HR" sz="3200" b="0" i="0" dirty="0"/>
            <a:t>Žene su </a:t>
          </a:r>
          <a:r>
            <a:rPr lang="hr-HR" sz="3200" b="1" i="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pravo glasa </a:t>
          </a:r>
          <a:r>
            <a:rPr lang="hr-HR" sz="3200" b="0" i="0" dirty="0"/>
            <a:t>dobile tek </a:t>
          </a:r>
          <a:r>
            <a:rPr lang="hr-HR" sz="3200" b="1" i="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1944. godine</a:t>
          </a:r>
          <a:endParaRPr lang="en-US" sz="3200" b="1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E22A3EE-35AC-4B69-87B7-05A9A1FE2CC8}" type="parTrans" cxnId="{05A027F0-E17A-481C-BC0C-F160F08E5761}">
      <dgm:prSet/>
      <dgm:spPr/>
      <dgm:t>
        <a:bodyPr/>
        <a:lstStyle/>
        <a:p>
          <a:endParaRPr lang="en-US"/>
        </a:p>
      </dgm:t>
    </dgm:pt>
    <dgm:pt modelId="{5D483288-4E2F-40F9-ABE0-960A0196BC13}" type="sibTrans" cxnId="{05A027F0-E17A-481C-BC0C-F160F08E5761}">
      <dgm:prSet/>
      <dgm:spPr/>
      <dgm:t>
        <a:bodyPr/>
        <a:lstStyle/>
        <a:p>
          <a:endParaRPr lang="en-US"/>
        </a:p>
      </dgm:t>
    </dgm:pt>
    <dgm:pt modelId="{EFB2D3E8-79CE-4785-9C48-2C18EFC432FE}">
      <dgm:prSet custT="1"/>
      <dgm:spPr/>
      <dgm:t>
        <a:bodyPr/>
        <a:lstStyle/>
        <a:p>
          <a:pPr algn="just"/>
          <a:r>
            <a:rPr lang="hr-HR" sz="3200" b="0" i="0" dirty="0"/>
            <a:t>Radničko je pitanje i u Francuskoj bilo važno, tako da su mnoge stranke nosile pridjev „socijalističke”</a:t>
          </a:r>
          <a:r>
            <a:rPr lang="hr-HR" sz="3200" b="0" u="none" baseline="0" dirty="0">
              <a:solidFill>
                <a:schemeClr val="tx1"/>
              </a:solidFill>
              <a:effectLst/>
            </a:rPr>
            <a:t>	</a:t>
          </a:r>
          <a:endParaRPr lang="en-US" sz="3200" b="0" u="none" baseline="0" dirty="0">
            <a:solidFill>
              <a:schemeClr val="tx1"/>
            </a:solidFill>
            <a:effectLst/>
          </a:endParaRPr>
        </a:p>
      </dgm:t>
    </dgm:pt>
    <dgm:pt modelId="{4A6A19C9-7F9C-4828-A82E-A1701F8847C6}" type="parTrans" cxnId="{2DCAE325-FEC9-40AA-8C47-D69B14315F4E}">
      <dgm:prSet/>
      <dgm:spPr/>
      <dgm:t>
        <a:bodyPr/>
        <a:lstStyle/>
        <a:p>
          <a:endParaRPr lang="en-US"/>
        </a:p>
      </dgm:t>
    </dgm:pt>
    <dgm:pt modelId="{AD48E03A-0940-4E51-AD04-F2485B55CD99}" type="sibTrans" cxnId="{2DCAE325-FEC9-40AA-8C47-D69B14315F4E}">
      <dgm:prSet/>
      <dgm:spPr/>
      <dgm:t>
        <a:bodyPr/>
        <a:lstStyle/>
        <a:p>
          <a:endParaRPr lang="en-US"/>
        </a:p>
      </dgm:t>
    </dgm:pt>
    <dgm:pt modelId="{AD454359-546C-4651-9E47-CC31C4E8CAEA}" type="pres">
      <dgm:prSet presAssocID="{D6016AB9-CFB1-4739-B1D9-D62E4B6DC579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hr-HR"/>
        </a:p>
      </dgm:t>
    </dgm:pt>
    <dgm:pt modelId="{A1D25C9F-6F23-4097-9E17-B825B73D8A7A}" type="pres">
      <dgm:prSet presAssocID="{B5393674-2EE8-466B-B265-0B06E44EC8E0}" presName="thickLine" presStyleLbl="alignNode1" presStyleIdx="0" presStyleCnt="3"/>
      <dgm:spPr/>
    </dgm:pt>
    <dgm:pt modelId="{935AD586-36F1-40A9-8D16-491CD95873E0}" type="pres">
      <dgm:prSet presAssocID="{B5393674-2EE8-466B-B265-0B06E44EC8E0}" presName="horz1" presStyleCnt="0"/>
      <dgm:spPr/>
    </dgm:pt>
    <dgm:pt modelId="{DE89E488-5F2A-4168-9062-D9101A2C0E29}" type="pres">
      <dgm:prSet presAssocID="{B5393674-2EE8-466B-B265-0B06E44EC8E0}" presName="tx1" presStyleLbl="revTx" presStyleIdx="0" presStyleCnt="3"/>
      <dgm:spPr/>
      <dgm:t>
        <a:bodyPr/>
        <a:lstStyle/>
        <a:p>
          <a:endParaRPr lang="hr-HR"/>
        </a:p>
      </dgm:t>
    </dgm:pt>
    <dgm:pt modelId="{7B6DFAC5-E084-47E4-B71E-D1CC59E7D61A}" type="pres">
      <dgm:prSet presAssocID="{B5393674-2EE8-466B-B265-0B06E44EC8E0}" presName="vert1" presStyleCnt="0"/>
      <dgm:spPr/>
    </dgm:pt>
    <dgm:pt modelId="{7317DC83-5D0F-4AF5-8294-174F8E848FB5}" type="pres">
      <dgm:prSet presAssocID="{9A0AE212-2A37-4486-BB83-A74A8E6004B8}" presName="thickLine" presStyleLbl="alignNode1" presStyleIdx="1" presStyleCnt="3"/>
      <dgm:spPr/>
    </dgm:pt>
    <dgm:pt modelId="{7C4AEE0C-6A93-4057-AD30-E5E79F0491C2}" type="pres">
      <dgm:prSet presAssocID="{9A0AE212-2A37-4486-BB83-A74A8E6004B8}" presName="horz1" presStyleCnt="0"/>
      <dgm:spPr/>
    </dgm:pt>
    <dgm:pt modelId="{2BE1585D-7D44-406F-AE65-67446F562EB6}" type="pres">
      <dgm:prSet presAssocID="{9A0AE212-2A37-4486-BB83-A74A8E6004B8}" presName="tx1" presStyleLbl="revTx" presStyleIdx="1" presStyleCnt="3"/>
      <dgm:spPr/>
      <dgm:t>
        <a:bodyPr/>
        <a:lstStyle/>
        <a:p>
          <a:endParaRPr lang="hr-HR"/>
        </a:p>
      </dgm:t>
    </dgm:pt>
    <dgm:pt modelId="{F131A3F8-075F-49F5-8EFE-BEC86E45369B}" type="pres">
      <dgm:prSet presAssocID="{9A0AE212-2A37-4486-BB83-A74A8E6004B8}" presName="vert1" presStyleCnt="0"/>
      <dgm:spPr/>
    </dgm:pt>
    <dgm:pt modelId="{98F156EA-2CE7-4F60-899F-EF1013A0AFB5}" type="pres">
      <dgm:prSet presAssocID="{EFB2D3E8-79CE-4785-9C48-2C18EFC432FE}" presName="thickLine" presStyleLbl="alignNode1" presStyleIdx="2" presStyleCnt="3"/>
      <dgm:spPr/>
    </dgm:pt>
    <dgm:pt modelId="{FD69A2C5-7CD2-4670-8129-2AA48B42C592}" type="pres">
      <dgm:prSet presAssocID="{EFB2D3E8-79CE-4785-9C48-2C18EFC432FE}" presName="horz1" presStyleCnt="0"/>
      <dgm:spPr/>
    </dgm:pt>
    <dgm:pt modelId="{8D63CE12-6520-4EAA-93CB-795D66441780}" type="pres">
      <dgm:prSet presAssocID="{EFB2D3E8-79CE-4785-9C48-2C18EFC432FE}" presName="tx1" presStyleLbl="revTx" presStyleIdx="2" presStyleCnt="3"/>
      <dgm:spPr/>
      <dgm:t>
        <a:bodyPr/>
        <a:lstStyle/>
        <a:p>
          <a:endParaRPr lang="hr-HR"/>
        </a:p>
      </dgm:t>
    </dgm:pt>
    <dgm:pt modelId="{69191525-9882-4D95-8B43-136A5D078CF6}" type="pres">
      <dgm:prSet presAssocID="{EFB2D3E8-79CE-4785-9C48-2C18EFC432FE}" presName="vert1" presStyleCnt="0"/>
      <dgm:spPr/>
    </dgm:pt>
  </dgm:ptLst>
  <dgm:cxnLst>
    <dgm:cxn modelId="{05A027F0-E17A-481C-BC0C-F160F08E5761}" srcId="{D6016AB9-CFB1-4739-B1D9-D62E4B6DC579}" destId="{9A0AE212-2A37-4486-BB83-A74A8E6004B8}" srcOrd="1" destOrd="0" parTransId="{6E22A3EE-35AC-4B69-87B7-05A9A1FE2CC8}" sibTransId="{5D483288-4E2F-40F9-ABE0-960A0196BC13}"/>
    <dgm:cxn modelId="{2DCAE325-FEC9-40AA-8C47-D69B14315F4E}" srcId="{D6016AB9-CFB1-4739-B1D9-D62E4B6DC579}" destId="{EFB2D3E8-79CE-4785-9C48-2C18EFC432FE}" srcOrd="2" destOrd="0" parTransId="{4A6A19C9-7F9C-4828-A82E-A1701F8847C6}" sibTransId="{AD48E03A-0940-4E51-AD04-F2485B55CD99}"/>
    <dgm:cxn modelId="{1C8DF9E3-FE7F-475A-961B-4AA7D872CC0C}" type="presOf" srcId="{D6016AB9-CFB1-4739-B1D9-D62E4B6DC579}" destId="{AD454359-546C-4651-9E47-CC31C4E8CAEA}" srcOrd="0" destOrd="0" presId="urn:microsoft.com/office/officeart/2008/layout/LinedList"/>
    <dgm:cxn modelId="{DB510C2F-9AA6-4464-A87B-D10CBEA81FCC}" type="presOf" srcId="{9A0AE212-2A37-4486-BB83-A74A8E6004B8}" destId="{2BE1585D-7D44-406F-AE65-67446F562EB6}" srcOrd="0" destOrd="0" presId="urn:microsoft.com/office/officeart/2008/layout/LinedList"/>
    <dgm:cxn modelId="{4BECE7BB-CFA5-4D1A-90D5-9266076E1BB5}" type="presOf" srcId="{EFB2D3E8-79CE-4785-9C48-2C18EFC432FE}" destId="{8D63CE12-6520-4EAA-93CB-795D66441780}" srcOrd="0" destOrd="0" presId="urn:microsoft.com/office/officeart/2008/layout/LinedList"/>
    <dgm:cxn modelId="{2D0F1B0D-5A60-422B-B38E-4F68583BF457}" srcId="{D6016AB9-CFB1-4739-B1D9-D62E4B6DC579}" destId="{B5393674-2EE8-466B-B265-0B06E44EC8E0}" srcOrd="0" destOrd="0" parTransId="{72300DD6-A32B-49DB-BE90-A394DFAF52F5}" sibTransId="{46AA258B-3F85-4A2D-B3D9-862B3C35E301}"/>
    <dgm:cxn modelId="{C826D073-6CD2-44D6-8E42-2510E0219517}" type="presOf" srcId="{B5393674-2EE8-466B-B265-0B06E44EC8E0}" destId="{DE89E488-5F2A-4168-9062-D9101A2C0E29}" srcOrd="0" destOrd="0" presId="urn:microsoft.com/office/officeart/2008/layout/LinedList"/>
    <dgm:cxn modelId="{A34D0DFF-EACF-4B77-B556-9A368461DCDE}" type="presParOf" srcId="{AD454359-546C-4651-9E47-CC31C4E8CAEA}" destId="{A1D25C9F-6F23-4097-9E17-B825B73D8A7A}" srcOrd="0" destOrd="0" presId="urn:microsoft.com/office/officeart/2008/layout/LinedList"/>
    <dgm:cxn modelId="{BDFDE422-51CA-4AC2-8C53-7CAD9A63EA97}" type="presParOf" srcId="{AD454359-546C-4651-9E47-CC31C4E8CAEA}" destId="{935AD586-36F1-40A9-8D16-491CD95873E0}" srcOrd="1" destOrd="0" presId="urn:microsoft.com/office/officeart/2008/layout/LinedList"/>
    <dgm:cxn modelId="{6B364EE5-B219-431F-9B08-C630445ABFE3}" type="presParOf" srcId="{935AD586-36F1-40A9-8D16-491CD95873E0}" destId="{DE89E488-5F2A-4168-9062-D9101A2C0E29}" srcOrd="0" destOrd="0" presId="urn:microsoft.com/office/officeart/2008/layout/LinedList"/>
    <dgm:cxn modelId="{00AAA110-28CB-49CF-8827-DFBFF82A7E44}" type="presParOf" srcId="{935AD586-36F1-40A9-8D16-491CD95873E0}" destId="{7B6DFAC5-E084-47E4-B71E-D1CC59E7D61A}" srcOrd="1" destOrd="0" presId="urn:microsoft.com/office/officeart/2008/layout/LinedList"/>
    <dgm:cxn modelId="{4208CBBF-960C-4C11-8CC3-4A7ECF9EDB52}" type="presParOf" srcId="{AD454359-546C-4651-9E47-CC31C4E8CAEA}" destId="{7317DC83-5D0F-4AF5-8294-174F8E848FB5}" srcOrd="2" destOrd="0" presId="urn:microsoft.com/office/officeart/2008/layout/LinedList"/>
    <dgm:cxn modelId="{80B18937-EDA3-4DA6-B748-99504E8CB2F8}" type="presParOf" srcId="{AD454359-546C-4651-9E47-CC31C4E8CAEA}" destId="{7C4AEE0C-6A93-4057-AD30-E5E79F0491C2}" srcOrd="3" destOrd="0" presId="urn:microsoft.com/office/officeart/2008/layout/LinedList"/>
    <dgm:cxn modelId="{6A98119C-AB7D-47D8-8A1E-FB60CE42BE5E}" type="presParOf" srcId="{7C4AEE0C-6A93-4057-AD30-E5E79F0491C2}" destId="{2BE1585D-7D44-406F-AE65-67446F562EB6}" srcOrd="0" destOrd="0" presId="urn:microsoft.com/office/officeart/2008/layout/LinedList"/>
    <dgm:cxn modelId="{5082A73F-819C-4AF4-9738-53DE69485FF1}" type="presParOf" srcId="{7C4AEE0C-6A93-4057-AD30-E5E79F0491C2}" destId="{F131A3F8-075F-49F5-8EFE-BEC86E45369B}" srcOrd="1" destOrd="0" presId="urn:microsoft.com/office/officeart/2008/layout/LinedList"/>
    <dgm:cxn modelId="{0156A687-14FE-4800-A988-ADC308F5DF36}" type="presParOf" srcId="{AD454359-546C-4651-9E47-CC31C4E8CAEA}" destId="{98F156EA-2CE7-4F60-899F-EF1013A0AFB5}" srcOrd="4" destOrd="0" presId="urn:microsoft.com/office/officeart/2008/layout/LinedList"/>
    <dgm:cxn modelId="{5F14765D-881E-4C54-82BE-40F10A6B19A3}" type="presParOf" srcId="{AD454359-546C-4651-9E47-CC31C4E8CAEA}" destId="{FD69A2C5-7CD2-4670-8129-2AA48B42C592}" srcOrd="5" destOrd="0" presId="urn:microsoft.com/office/officeart/2008/layout/LinedList"/>
    <dgm:cxn modelId="{9360D110-4B27-4E55-B355-E22BEF4FEFD5}" type="presParOf" srcId="{FD69A2C5-7CD2-4670-8129-2AA48B42C592}" destId="{8D63CE12-6520-4EAA-93CB-795D66441780}" srcOrd="0" destOrd="0" presId="urn:microsoft.com/office/officeart/2008/layout/LinedList"/>
    <dgm:cxn modelId="{E8440BB6-3537-42CA-A104-B156C4781319}" type="presParOf" srcId="{FD69A2C5-7CD2-4670-8129-2AA48B42C592}" destId="{69191525-9882-4D95-8B43-136A5D078CF6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D6016AB9-CFB1-4739-B1D9-D62E4B6DC579}" type="doc">
      <dgm:prSet loTypeId="urn:microsoft.com/office/officeart/2008/layout/LinedLis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B5393674-2EE8-466B-B265-0B06E44EC8E0}">
      <dgm:prSet custT="1"/>
      <dgm:spPr/>
      <dgm:t>
        <a:bodyPr/>
        <a:lstStyle/>
        <a:p>
          <a:pPr algn="l"/>
          <a:r>
            <a:rPr lang="hr-HR" sz="3600" b="0" i="0" dirty="0"/>
            <a:t>Često se nazivaju prvom demokratskom državom</a:t>
          </a:r>
          <a:endParaRPr lang="en-US" sz="360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2300DD6-A32B-49DB-BE90-A394DFAF52F5}" type="parTrans" cxnId="{2D0F1B0D-5A60-422B-B38E-4F68583BF457}">
      <dgm:prSet/>
      <dgm:spPr/>
      <dgm:t>
        <a:bodyPr/>
        <a:lstStyle/>
        <a:p>
          <a:endParaRPr lang="en-US"/>
        </a:p>
      </dgm:t>
    </dgm:pt>
    <dgm:pt modelId="{46AA258B-3F85-4A2D-B3D9-862B3C35E301}" type="sibTrans" cxnId="{2D0F1B0D-5A60-422B-B38E-4F68583BF457}">
      <dgm:prSet/>
      <dgm:spPr/>
      <dgm:t>
        <a:bodyPr/>
        <a:lstStyle/>
        <a:p>
          <a:endParaRPr lang="en-US"/>
        </a:p>
      </dgm:t>
    </dgm:pt>
    <dgm:pt modelId="{9A0AE212-2A37-4486-BB83-A74A8E6004B8}">
      <dgm:prSet custT="1"/>
      <dgm:spPr/>
      <dgm:t>
        <a:bodyPr/>
        <a:lstStyle/>
        <a:p>
          <a:pPr algn="just"/>
          <a:r>
            <a:rPr lang="hr-HR" sz="3600" b="1" i="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Ustav</a:t>
          </a:r>
          <a:r>
            <a:rPr lang="hr-HR" sz="3600" b="0" i="0" dirty="0"/>
            <a:t> je donesen davne </a:t>
          </a:r>
          <a:r>
            <a:rPr lang="hr-HR" sz="3600" b="1" i="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1787. godine </a:t>
          </a:r>
          <a:r>
            <a:rPr lang="hr-HR" sz="3600" b="0" i="0" dirty="0"/>
            <a:t>–</a:t>
          </a:r>
          <a:r>
            <a:rPr lang="hr-HR" sz="3600" b="1" i="0" dirty="0"/>
            <a:t> </a:t>
          </a:r>
          <a:r>
            <a:rPr lang="hr-HR" sz="3600" b="0" i="0" dirty="0"/>
            <a:t>još vrijedi uz određene izmjene</a:t>
          </a:r>
          <a:endParaRPr lang="en-US" sz="3600" b="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E22A3EE-35AC-4B69-87B7-05A9A1FE2CC8}" type="parTrans" cxnId="{05A027F0-E17A-481C-BC0C-F160F08E5761}">
      <dgm:prSet/>
      <dgm:spPr/>
      <dgm:t>
        <a:bodyPr/>
        <a:lstStyle/>
        <a:p>
          <a:endParaRPr lang="en-US"/>
        </a:p>
      </dgm:t>
    </dgm:pt>
    <dgm:pt modelId="{5D483288-4E2F-40F9-ABE0-960A0196BC13}" type="sibTrans" cxnId="{05A027F0-E17A-481C-BC0C-F160F08E5761}">
      <dgm:prSet/>
      <dgm:spPr/>
      <dgm:t>
        <a:bodyPr/>
        <a:lstStyle/>
        <a:p>
          <a:endParaRPr lang="en-US"/>
        </a:p>
      </dgm:t>
    </dgm:pt>
    <dgm:pt modelId="{EFB2D3E8-79CE-4785-9C48-2C18EFC432FE}">
      <dgm:prSet custT="1"/>
      <dgm:spPr/>
      <dgm:t>
        <a:bodyPr/>
        <a:lstStyle/>
        <a:p>
          <a:pPr algn="just"/>
          <a:r>
            <a:rPr lang="hr-HR" sz="3600" b="0" i="0" dirty="0"/>
            <a:t>Vlast dijele predsjednik (ima najveće ovlasti) i članovi njegova kabineta s parlamentom - </a:t>
          </a:r>
          <a:r>
            <a:rPr lang="hr-HR" sz="3600" b="1" i="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Kongres</a:t>
          </a:r>
          <a:r>
            <a:rPr lang="hr-HR" sz="3600" b="1" u="none" baseline="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	</a:t>
          </a:r>
          <a:endParaRPr lang="en-US" sz="3600" b="1" u="none" baseline="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A6A19C9-7F9C-4828-A82E-A1701F8847C6}" type="parTrans" cxnId="{2DCAE325-FEC9-40AA-8C47-D69B14315F4E}">
      <dgm:prSet/>
      <dgm:spPr/>
      <dgm:t>
        <a:bodyPr/>
        <a:lstStyle/>
        <a:p>
          <a:endParaRPr lang="en-US"/>
        </a:p>
      </dgm:t>
    </dgm:pt>
    <dgm:pt modelId="{AD48E03A-0940-4E51-AD04-F2485B55CD99}" type="sibTrans" cxnId="{2DCAE325-FEC9-40AA-8C47-D69B14315F4E}">
      <dgm:prSet/>
      <dgm:spPr/>
      <dgm:t>
        <a:bodyPr/>
        <a:lstStyle/>
        <a:p>
          <a:endParaRPr lang="en-US"/>
        </a:p>
      </dgm:t>
    </dgm:pt>
    <dgm:pt modelId="{AD454359-546C-4651-9E47-CC31C4E8CAEA}" type="pres">
      <dgm:prSet presAssocID="{D6016AB9-CFB1-4739-B1D9-D62E4B6DC579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hr-HR"/>
        </a:p>
      </dgm:t>
    </dgm:pt>
    <dgm:pt modelId="{A1D25C9F-6F23-4097-9E17-B825B73D8A7A}" type="pres">
      <dgm:prSet presAssocID="{B5393674-2EE8-466B-B265-0B06E44EC8E0}" presName="thickLine" presStyleLbl="alignNode1" presStyleIdx="0" presStyleCnt="3"/>
      <dgm:spPr/>
    </dgm:pt>
    <dgm:pt modelId="{935AD586-36F1-40A9-8D16-491CD95873E0}" type="pres">
      <dgm:prSet presAssocID="{B5393674-2EE8-466B-B265-0B06E44EC8E0}" presName="horz1" presStyleCnt="0"/>
      <dgm:spPr/>
    </dgm:pt>
    <dgm:pt modelId="{DE89E488-5F2A-4168-9062-D9101A2C0E29}" type="pres">
      <dgm:prSet presAssocID="{B5393674-2EE8-466B-B265-0B06E44EC8E0}" presName="tx1" presStyleLbl="revTx" presStyleIdx="0" presStyleCnt="3"/>
      <dgm:spPr/>
      <dgm:t>
        <a:bodyPr/>
        <a:lstStyle/>
        <a:p>
          <a:endParaRPr lang="hr-HR"/>
        </a:p>
      </dgm:t>
    </dgm:pt>
    <dgm:pt modelId="{7B6DFAC5-E084-47E4-B71E-D1CC59E7D61A}" type="pres">
      <dgm:prSet presAssocID="{B5393674-2EE8-466B-B265-0B06E44EC8E0}" presName="vert1" presStyleCnt="0"/>
      <dgm:spPr/>
    </dgm:pt>
    <dgm:pt modelId="{7317DC83-5D0F-4AF5-8294-174F8E848FB5}" type="pres">
      <dgm:prSet presAssocID="{9A0AE212-2A37-4486-BB83-A74A8E6004B8}" presName="thickLine" presStyleLbl="alignNode1" presStyleIdx="1" presStyleCnt="3"/>
      <dgm:spPr/>
    </dgm:pt>
    <dgm:pt modelId="{7C4AEE0C-6A93-4057-AD30-E5E79F0491C2}" type="pres">
      <dgm:prSet presAssocID="{9A0AE212-2A37-4486-BB83-A74A8E6004B8}" presName="horz1" presStyleCnt="0"/>
      <dgm:spPr/>
    </dgm:pt>
    <dgm:pt modelId="{2BE1585D-7D44-406F-AE65-67446F562EB6}" type="pres">
      <dgm:prSet presAssocID="{9A0AE212-2A37-4486-BB83-A74A8E6004B8}" presName="tx1" presStyleLbl="revTx" presStyleIdx="1" presStyleCnt="3"/>
      <dgm:spPr/>
      <dgm:t>
        <a:bodyPr/>
        <a:lstStyle/>
        <a:p>
          <a:endParaRPr lang="hr-HR"/>
        </a:p>
      </dgm:t>
    </dgm:pt>
    <dgm:pt modelId="{F131A3F8-075F-49F5-8EFE-BEC86E45369B}" type="pres">
      <dgm:prSet presAssocID="{9A0AE212-2A37-4486-BB83-A74A8E6004B8}" presName="vert1" presStyleCnt="0"/>
      <dgm:spPr/>
    </dgm:pt>
    <dgm:pt modelId="{98F156EA-2CE7-4F60-899F-EF1013A0AFB5}" type="pres">
      <dgm:prSet presAssocID="{EFB2D3E8-79CE-4785-9C48-2C18EFC432FE}" presName="thickLine" presStyleLbl="alignNode1" presStyleIdx="2" presStyleCnt="3"/>
      <dgm:spPr/>
    </dgm:pt>
    <dgm:pt modelId="{FD69A2C5-7CD2-4670-8129-2AA48B42C592}" type="pres">
      <dgm:prSet presAssocID="{EFB2D3E8-79CE-4785-9C48-2C18EFC432FE}" presName="horz1" presStyleCnt="0"/>
      <dgm:spPr/>
    </dgm:pt>
    <dgm:pt modelId="{8D63CE12-6520-4EAA-93CB-795D66441780}" type="pres">
      <dgm:prSet presAssocID="{EFB2D3E8-79CE-4785-9C48-2C18EFC432FE}" presName="tx1" presStyleLbl="revTx" presStyleIdx="2" presStyleCnt="3"/>
      <dgm:spPr/>
      <dgm:t>
        <a:bodyPr/>
        <a:lstStyle/>
        <a:p>
          <a:endParaRPr lang="hr-HR"/>
        </a:p>
      </dgm:t>
    </dgm:pt>
    <dgm:pt modelId="{69191525-9882-4D95-8B43-136A5D078CF6}" type="pres">
      <dgm:prSet presAssocID="{EFB2D3E8-79CE-4785-9C48-2C18EFC432FE}" presName="vert1" presStyleCnt="0"/>
      <dgm:spPr/>
    </dgm:pt>
  </dgm:ptLst>
  <dgm:cxnLst>
    <dgm:cxn modelId="{05A027F0-E17A-481C-BC0C-F160F08E5761}" srcId="{D6016AB9-CFB1-4739-B1D9-D62E4B6DC579}" destId="{9A0AE212-2A37-4486-BB83-A74A8E6004B8}" srcOrd="1" destOrd="0" parTransId="{6E22A3EE-35AC-4B69-87B7-05A9A1FE2CC8}" sibTransId="{5D483288-4E2F-40F9-ABE0-960A0196BC13}"/>
    <dgm:cxn modelId="{2DCAE325-FEC9-40AA-8C47-D69B14315F4E}" srcId="{D6016AB9-CFB1-4739-B1D9-D62E4B6DC579}" destId="{EFB2D3E8-79CE-4785-9C48-2C18EFC432FE}" srcOrd="2" destOrd="0" parTransId="{4A6A19C9-7F9C-4828-A82E-A1701F8847C6}" sibTransId="{AD48E03A-0940-4E51-AD04-F2485B55CD99}"/>
    <dgm:cxn modelId="{1C8DF9E3-FE7F-475A-961B-4AA7D872CC0C}" type="presOf" srcId="{D6016AB9-CFB1-4739-B1D9-D62E4B6DC579}" destId="{AD454359-546C-4651-9E47-CC31C4E8CAEA}" srcOrd="0" destOrd="0" presId="urn:microsoft.com/office/officeart/2008/layout/LinedList"/>
    <dgm:cxn modelId="{DB510C2F-9AA6-4464-A87B-D10CBEA81FCC}" type="presOf" srcId="{9A0AE212-2A37-4486-BB83-A74A8E6004B8}" destId="{2BE1585D-7D44-406F-AE65-67446F562EB6}" srcOrd="0" destOrd="0" presId="urn:microsoft.com/office/officeart/2008/layout/LinedList"/>
    <dgm:cxn modelId="{4BECE7BB-CFA5-4D1A-90D5-9266076E1BB5}" type="presOf" srcId="{EFB2D3E8-79CE-4785-9C48-2C18EFC432FE}" destId="{8D63CE12-6520-4EAA-93CB-795D66441780}" srcOrd="0" destOrd="0" presId="urn:microsoft.com/office/officeart/2008/layout/LinedList"/>
    <dgm:cxn modelId="{2D0F1B0D-5A60-422B-B38E-4F68583BF457}" srcId="{D6016AB9-CFB1-4739-B1D9-D62E4B6DC579}" destId="{B5393674-2EE8-466B-B265-0B06E44EC8E0}" srcOrd="0" destOrd="0" parTransId="{72300DD6-A32B-49DB-BE90-A394DFAF52F5}" sibTransId="{46AA258B-3F85-4A2D-B3D9-862B3C35E301}"/>
    <dgm:cxn modelId="{C826D073-6CD2-44D6-8E42-2510E0219517}" type="presOf" srcId="{B5393674-2EE8-466B-B265-0B06E44EC8E0}" destId="{DE89E488-5F2A-4168-9062-D9101A2C0E29}" srcOrd="0" destOrd="0" presId="urn:microsoft.com/office/officeart/2008/layout/LinedList"/>
    <dgm:cxn modelId="{A34D0DFF-EACF-4B77-B556-9A368461DCDE}" type="presParOf" srcId="{AD454359-546C-4651-9E47-CC31C4E8CAEA}" destId="{A1D25C9F-6F23-4097-9E17-B825B73D8A7A}" srcOrd="0" destOrd="0" presId="urn:microsoft.com/office/officeart/2008/layout/LinedList"/>
    <dgm:cxn modelId="{BDFDE422-51CA-4AC2-8C53-7CAD9A63EA97}" type="presParOf" srcId="{AD454359-546C-4651-9E47-CC31C4E8CAEA}" destId="{935AD586-36F1-40A9-8D16-491CD95873E0}" srcOrd="1" destOrd="0" presId="urn:microsoft.com/office/officeart/2008/layout/LinedList"/>
    <dgm:cxn modelId="{6B364EE5-B219-431F-9B08-C630445ABFE3}" type="presParOf" srcId="{935AD586-36F1-40A9-8D16-491CD95873E0}" destId="{DE89E488-5F2A-4168-9062-D9101A2C0E29}" srcOrd="0" destOrd="0" presId="urn:microsoft.com/office/officeart/2008/layout/LinedList"/>
    <dgm:cxn modelId="{00AAA110-28CB-49CF-8827-DFBFF82A7E44}" type="presParOf" srcId="{935AD586-36F1-40A9-8D16-491CD95873E0}" destId="{7B6DFAC5-E084-47E4-B71E-D1CC59E7D61A}" srcOrd="1" destOrd="0" presId="urn:microsoft.com/office/officeart/2008/layout/LinedList"/>
    <dgm:cxn modelId="{4208CBBF-960C-4C11-8CC3-4A7ECF9EDB52}" type="presParOf" srcId="{AD454359-546C-4651-9E47-CC31C4E8CAEA}" destId="{7317DC83-5D0F-4AF5-8294-174F8E848FB5}" srcOrd="2" destOrd="0" presId="urn:microsoft.com/office/officeart/2008/layout/LinedList"/>
    <dgm:cxn modelId="{80B18937-EDA3-4DA6-B748-99504E8CB2F8}" type="presParOf" srcId="{AD454359-546C-4651-9E47-CC31C4E8CAEA}" destId="{7C4AEE0C-6A93-4057-AD30-E5E79F0491C2}" srcOrd="3" destOrd="0" presId="urn:microsoft.com/office/officeart/2008/layout/LinedList"/>
    <dgm:cxn modelId="{6A98119C-AB7D-47D8-8A1E-FB60CE42BE5E}" type="presParOf" srcId="{7C4AEE0C-6A93-4057-AD30-E5E79F0491C2}" destId="{2BE1585D-7D44-406F-AE65-67446F562EB6}" srcOrd="0" destOrd="0" presId="urn:microsoft.com/office/officeart/2008/layout/LinedList"/>
    <dgm:cxn modelId="{5082A73F-819C-4AF4-9738-53DE69485FF1}" type="presParOf" srcId="{7C4AEE0C-6A93-4057-AD30-E5E79F0491C2}" destId="{F131A3F8-075F-49F5-8EFE-BEC86E45369B}" srcOrd="1" destOrd="0" presId="urn:microsoft.com/office/officeart/2008/layout/LinedList"/>
    <dgm:cxn modelId="{0156A687-14FE-4800-A988-ADC308F5DF36}" type="presParOf" srcId="{AD454359-546C-4651-9E47-CC31C4E8CAEA}" destId="{98F156EA-2CE7-4F60-899F-EF1013A0AFB5}" srcOrd="4" destOrd="0" presId="urn:microsoft.com/office/officeart/2008/layout/LinedList"/>
    <dgm:cxn modelId="{5F14765D-881E-4C54-82BE-40F10A6B19A3}" type="presParOf" srcId="{AD454359-546C-4651-9E47-CC31C4E8CAEA}" destId="{FD69A2C5-7CD2-4670-8129-2AA48B42C592}" srcOrd="5" destOrd="0" presId="urn:microsoft.com/office/officeart/2008/layout/LinedList"/>
    <dgm:cxn modelId="{9360D110-4B27-4E55-B355-E22BEF4FEFD5}" type="presParOf" srcId="{FD69A2C5-7CD2-4670-8129-2AA48B42C592}" destId="{8D63CE12-6520-4EAA-93CB-795D66441780}" srcOrd="0" destOrd="0" presId="urn:microsoft.com/office/officeart/2008/layout/LinedList"/>
    <dgm:cxn modelId="{E8440BB6-3537-42CA-A104-B156C4781319}" type="presParOf" srcId="{FD69A2C5-7CD2-4670-8129-2AA48B42C592}" destId="{69191525-9882-4D95-8B43-136A5D078CF6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1D25C9F-6F23-4097-9E17-B825B73D8A7A}">
      <dsp:nvSpPr>
        <dsp:cNvPr id="0" name=""/>
        <dsp:cNvSpPr/>
      </dsp:nvSpPr>
      <dsp:spPr>
        <a:xfrm>
          <a:off x="0" y="2084"/>
          <a:ext cx="10656215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E89E488-5F2A-4168-9062-D9101A2C0E29}">
      <dsp:nvSpPr>
        <dsp:cNvPr id="0" name=""/>
        <dsp:cNvSpPr/>
      </dsp:nvSpPr>
      <dsp:spPr>
        <a:xfrm>
          <a:off x="0" y="2084"/>
          <a:ext cx="10656215" cy="142134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lvl="0" algn="just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3200" b="0" i="0" kern="1200" dirty="0"/>
            <a:t>Opće prava glasa za muškarce uvedeno je 1910. godine, a za žene 1918. godine</a:t>
          </a:r>
          <a:endParaRPr lang="en-US" sz="3200" kern="1200" dirty="0"/>
        </a:p>
      </dsp:txBody>
      <dsp:txXfrm>
        <a:off x="0" y="2084"/>
        <a:ext cx="10656215" cy="1421341"/>
      </dsp:txXfrm>
    </dsp:sp>
    <dsp:sp modelId="{7317DC83-5D0F-4AF5-8294-174F8E848FB5}">
      <dsp:nvSpPr>
        <dsp:cNvPr id="0" name=""/>
        <dsp:cNvSpPr/>
      </dsp:nvSpPr>
      <dsp:spPr>
        <a:xfrm>
          <a:off x="0" y="1423425"/>
          <a:ext cx="10656215" cy="0"/>
        </a:xfrm>
        <a:prstGeom prst="line">
          <a:avLst/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 w="12700" cap="flat" cmpd="sng" algn="ctr">
          <a:solidFill>
            <a:schemeClr val="accent2">
              <a:hueOff val="-727682"/>
              <a:satOff val="-41964"/>
              <a:lumOff val="431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BE1585D-7D44-406F-AE65-67446F562EB6}">
      <dsp:nvSpPr>
        <dsp:cNvPr id="0" name=""/>
        <dsp:cNvSpPr/>
      </dsp:nvSpPr>
      <dsp:spPr>
        <a:xfrm>
          <a:off x="0" y="1423425"/>
          <a:ext cx="10656215" cy="142134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lvl="0" algn="just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3200" b="0" i="0" kern="1200" dirty="0"/>
            <a:t>Izvršna vlast – </a:t>
          </a:r>
          <a:r>
            <a:rPr lang="hr-HR" sz="3200" b="1" i="0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Vlada Ujedinjenog Kraljevstva </a:t>
          </a:r>
          <a:r>
            <a:rPr lang="hr-HR" sz="3200" b="0" i="0" kern="1200" dirty="0"/>
            <a:t>je preuzela najviše vladarevih ovlasti</a:t>
          </a:r>
          <a:endParaRPr lang="en-US" sz="3200" b="0" kern="1200" dirty="0"/>
        </a:p>
      </dsp:txBody>
      <dsp:txXfrm>
        <a:off x="0" y="1423425"/>
        <a:ext cx="10656215" cy="1421341"/>
      </dsp:txXfrm>
    </dsp:sp>
    <dsp:sp modelId="{98F156EA-2CE7-4F60-899F-EF1013A0AFB5}">
      <dsp:nvSpPr>
        <dsp:cNvPr id="0" name=""/>
        <dsp:cNvSpPr/>
      </dsp:nvSpPr>
      <dsp:spPr>
        <a:xfrm>
          <a:off x="0" y="2844766"/>
          <a:ext cx="10656215" cy="0"/>
        </a:xfrm>
        <a:prstGeom prst="line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D63CE12-6520-4EAA-93CB-795D66441780}">
      <dsp:nvSpPr>
        <dsp:cNvPr id="0" name=""/>
        <dsp:cNvSpPr/>
      </dsp:nvSpPr>
      <dsp:spPr>
        <a:xfrm>
          <a:off x="0" y="2844766"/>
          <a:ext cx="10656215" cy="142134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3200" b="0" u="none" kern="1200" baseline="0" dirty="0">
              <a:solidFill>
                <a:schemeClr val="tx1"/>
              </a:solidFill>
              <a:effectLst/>
            </a:rPr>
            <a:t>Parlament Ujedinjenog Kraljevstva:</a:t>
          </a:r>
        </a:p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3200" b="0" u="none" kern="1200" baseline="0" dirty="0">
              <a:solidFill>
                <a:schemeClr val="tx1"/>
              </a:solidFill>
              <a:effectLst/>
            </a:rPr>
            <a:t>	</a:t>
          </a:r>
          <a:r>
            <a:rPr lang="hr-HR" sz="3200" b="1" u="none" kern="1200" baseline="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Dom lordova</a:t>
          </a:r>
          <a:r>
            <a:rPr lang="hr-HR" sz="3200" b="0" u="none" kern="1200" baseline="0" dirty="0">
              <a:solidFill>
                <a:schemeClr val="tx1"/>
              </a:solidFill>
              <a:effectLst/>
            </a:rPr>
            <a:t>			</a:t>
          </a:r>
          <a:r>
            <a:rPr lang="hr-HR" sz="3200" b="1" u="none" kern="1200" baseline="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Dom pučana</a:t>
          </a:r>
        </a:p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800" b="0" u="none" kern="1200" baseline="0" dirty="0">
              <a:solidFill>
                <a:schemeClr val="tx1"/>
              </a:solidFill>
              <a:effectLst/>
            </a:rPr>
            <a:t>	</a:t>
          </a:r>
          <a:endParaRPr lang="en-US" sz="2800" b="0" u="none" kern="1200" baseline="0" dirty="0">
            <a:solidFill>
              <a:schemeClr val="tx1"/>
            </a:solidFill>
            <a:effectLst/>
          </a:endParaRPr>
        </a:p>
      </dsp:txBody>
      <dsp:txXfrm>
        <a:off x="0" y="2844766"/>
        <a:ext cx="10656215" cy="1421341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1D25C9F-6F23-4097-9E17-B825B73D8A7A}">
      <dsp:nvSpPr>
        <dsp:cNvPr id="0" name=""/>
        <dsp:cNvSpPr/>
      </dsp:nvSpPr>
      <dsp:spPr>
        <a:xfrm>
          <a:off x="0" y="2084"/>
          <a:ext cx="10656215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E89E488-5F2A-4168-9062-D9101A2C0E29}">
      <dsp:nvSpPr>
        <dsp:cNvPr id="0" name=""/>
        <dsp:cNvSpPr/>
      </dsp:nvSpPr>
      <dsp:spPr>
        <a:xfrm>
          <a:off x="0" y="2084"/>
          <a:ext cx="10656215" cy="142134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lvl="0" algn="just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3200" b="0" i="0" kern="1200" dirty="0"/>
            <a:t>Očuvan </a:t>
          </a:r>
          <a:r>
            <a:rPr lang="hr-HR" sz="3200" b="0" i="0" kern="1200" dirty="0"/>
            <a:t>položaj </a:t>
          </a:r>
          <a:r>
            <a:rPr lang="hr-HR" sz="3200" b="1" i="0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najveće kolonijalne sile – </a:t>
          </a:r>
          <a:r>
            <a:rPr lang="hr-HR" sz="3200" b="0" i="0" kern="1200" dirty="0">
              <a:solidFill>
                <a:schemeClr val="tx1"/>
              </a:solidFill>
              <a:effectLst/>
            </a:rPr>
            <a:t>prisvojila je i </a:t>
          </a:r>
          <a:r>
            <a:rPr lang="hr-HR" sz="3200" b="0" i="0" kern="1200" dirty="0"/>
            <a:t>neke kolonije koje su nakon rata oduzete Njemačkoj</a:t>
          </a:r>
          <a:endParaRPr lang="en-US" sz="3200" kern="120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2084"/>
        <a:ext cx="10656215" cy="1421341"/>
      </dsp:txXfrm>
    </dsp:sp>
    <dsp:sp modelId="{7317DC83-5D0F-4AF5-8294-174F8E848FB5}">
      <dsp:nvSpPr>
        <dsp:cNvPr id="0" name=""/>
        <dsp:cNvSpPr/>
      </dsp:nvSpPr>
      <dsp:spPr>
        <a:xfrm>
          <a:off x="0" y="1423425"/>
          <a:ext cx="10656215" cy="0"/>
        </a:xfrm>
        <a:prstGeom prst="line">
          <a:avLst/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 w="12700" cap="flat" cmpd="sng" algn="ctr">
          <a:solidFill>
            <a:schemeClr val="accent2">
              <a:hueOff val="-727682"/>
              <a:satOff val="-41964"/>
              <a:lumOff val="431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BE1585D-7D44-406F-AE65-67446F562EB6}">
      <dsp:nvSpPr>
        <dsp:cNvPr id="0" name=""/>
        <dsp:cNvSpPr/>
      </dsp:nvSpPr>
      <dsp:spPr>
        <a:xfrm>
          <a:off x="0" y="1423425"/>
          <a:ext cx="10656215" cy="142134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lvl="0" algn="just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3200" b="0" i="0" kern="1200" dirty="0"/>
            <a:t>Irska se nakon mnogih sukoba odcijepila od Ujedinjenog Kraljevstva i postala </a:t>
          </a:r>
          <a:r>
            <a:rPr lang="hr-HR" sz="3200" b="1" i="0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neovisnom republikom 1921. godine</a:t>
          </a:r>
          <a:endParaRPr lang="en-US" sz="3200" b="1" kern="120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1423425"/>
        <a:ext cx="10656215" cy="1421341"/>
      </dsp:txXfrm>
    </dsp:sp>
    <dsp:sp modelId="{98F156EA-2CE7-4F60-899F-EF1013A0AFB5}">
      <dsp:nvSpPr>
        <dsp:cNvPr id="0" name=""/>
        <dsp:cNvSpPr/>
      </dsp:nvSpPr>
      <dsp:spPr>
        <a:xfrm>
          <a:off x="0" y="2844766"/>
          <a:ext cx="10656215" cy="0"/>
        </a:xfrm>
        <a:prstGeom prst="line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D63CE12-6520-4EAA-93CB-795D66441780}">
      <dsp:nvSpPr>
        <dsp:cNvPr id="0" name=""/>
        <dsp:cNvSpPr/>
      </dsp:nvSpPr>
      <dsp:spPr>
        <a:xfrm>
          <a:off x="0" y="2844766"/>
          <a:ext cx="10656215" cy="142134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3200" b="1" i="0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rPr>
            <a:t>Sjeverna Irska </a:t>
          </a:r>
          <a:r>
            <a:rPr lang="hr-HR" sz="3200" b="0" i="0" kern="1200" dirty="0">
              <a:latin typeface="+mn-lt"/>
            </a:rPr>
            <a:t>ostala je u sastavu Ujedinjenog Kraljevstva</a:t>
          </a:r>
          <a:r>
            <a:rPr lang="hr-HR" sz="2800" b="0" u="none" kern="1200" baseline="0" dirty="0">
              <a:solidFill>
                <a:schemeClr val="tx1"/>
              </a:solidFill>
              <a:effectLst/>
            </a:rPr>
            <a:t>	</a:t>
          </a:r>
          <a:endParaRPr lang="en-US" sz="2800" b="0" u="none" kern="1200" baseline="0" dirty="0">
            <a:solidFill>
              <a:schemeClr val="tx1"/>
            </a:solidFill>
            <a:effectLst/>
          </a:endParaRPr>
        </a:p>
      </dsp:txBody>
      <dsp:txXfrm>
        <a:off x="0" y="2844766"/>
        <a:ext cx="10656215" cy="1421341"/>
      </dsp:txXfrm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1D25C9F-6F23-4097-9E17-B825B73D8A7A}">
      <dsp:nvSpPr>
        <dsp:cNvPr id="0" name=""/>
        <dsp:cNvSpPr/>
      </dsp:nvSpPr>
      <dsp:spPr>
        <a:xfrm>
          <a:off x="0" y="2084"/>
          <a:ext cx="10656215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E89E488-5F2A-4168-9062-D9101A2C0E29}">
      <dsp:nvSpPr>
        <dsp:cNvPr id="0" name=""/>
        <dsp:cNvSpPr/>
      </dsp:nvSpPr>
      <dsp:spPr>
        <a:xfrm>
          <a:off x="0" y="2084"/>
          <a:ext cx="10656215" cy="142134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lvl="0" algn="just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3200" b="0" i="0" kern="1200" dirty="0"/>
            <a:t>Razdoblje od 1875. do 1940. godine u francuskoj se povijesti naziva i </a:t>
          </a:r>
          <a:r>
            <a:rPr lang="hr-HR" sz="3200" b="1" i="0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Trećom Francuskom republikom</a:t>
          </a:r>
          <a:endParaRPr lang="en-US" sz="3200" kern="120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2084"/>
        <a:ext cx="10656215" cy="1421341"/>
      </dsp:txXfrm>
    </dsp:sp>
    <dsp:sp modelId="{7317DC83-5D0F-4AF5-8294-174F8E848FB5}">
      <dsp:nvSpPr>
        <dsp:cNvPr id="0" name=""/>
        <dsp:cNvSpPr/>
      </dsp:nvSpPr>
      <dsp:spPr>
        <a:xfrm>
          <a:off x="0" y="1423425"/>
          <a:ext cx="10656215" cy="0"/>
        </a:xfrm>
        <a:prstGeom prst="line">
          <a:avLst/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 w="12700" cap="flat" cmpd="sng" algn="ctr">
          <a:solidFill>
            <a:schemeClr val="accent2">
              <a:hueOff val="-727682"/>
              <a:satOff val="-41964"/>
              <a:lumOff val="431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BE1585D-7D44-406F-AE65-67446F562EB6}">
      <dsp:nvSpPr>
        <dsp:cNvPr id="0" name=""/>
        <dsp:cNvSpPr/>
      </dsp:nvSpPr>
      <dsp:spPr>
        <a:xfrm>
          <a:off x="0" y="1423425"/>
          <a:ext cx="10656215" cy="142134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3200" b="0" i="0" kern="1200" dirty="0"/>
            <a:t>Nakon Prvog svjetskog rata pripojila </a:t>
          </a:r>
          <a:r>
            <a:rPr lang="hr-HR" sz="3200" b="0" i="0" kern="1200" dirty="0" smtClean="0"/>
            <a:t>je pokrajine</a:t>
          </a:r>
          <a:r>
            <a:rPr lang="hr-HR" sz="3200" b="0" i="0" kern="1200" dirty="0"/>
            <a:t> </a:t>
          </a:r>
          <a:r>
            <a:rPr lang="hr-HR" sz="3200" b="1" i="0" kern="1200" dirty="0" err="1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Alsace</a:t>
          </a:r>
          <a:r>
            <a:rPr lang="hr-HR" sz="3200" b="1" i="0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 i Lorraine</a:t>
          </a:r>
          <a:endParaRPr lang="en-US" sz="3200" b="1" kern="120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1423425"/>
        <a:ext cx="10656215" cy="1421341"/>
      </dsp:txXfrm>
    </dsp:sp>
    <dsp:sp modelId="{98F156EA-2CE7-4F60-899F-EF1013A0AFB5}">
      <dsp:nvSpPr>
        <dsp:cNvPr id="0" name=""/>
        <dsp:cNvSpPr/>
      </dsp:nvSpPr>
      <dsp:spPr>
        <a:xfrm>
          <a:off x="0" y="2844766"/>
          <a:ext cx="10656215" cy="0"/>
        </a:xfrm>
        <a:prstGeom prst="line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D63CE12-6520-4EAA-93CB-795D66441780}">
      <dsp:nvSpPr>
        <dsp:cNvPr id="0" name=""/>
        <dsp:cNvSpPr/>
      </dsp:nvSpPr>
      <dsp:spPr>
        <a:xfrm>
          <a:off x="0" y="2844766"/>
          <a:ext cx="10656215" cy="142134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3200" b="0" i="0" kern="1200" dirty="0"/>
            <a:t>Prema ustavu imala je dvodomni parlament </a:t>
          </a:r>
          <a:r>
            <a:rPr lang="hr-HR" sz="3200" b="0" i="0" kern="1200" dirty="0" smtClean="0"/>
            <a:t>– samo </a:t>
          </a:r>
          <a:r>
            <a:rPr lang="hr-HR" sz="3200" b="0" i="0" kern="1200" dirty="0"/>
            <a:t>se Zastupnički dom birao izravno na izborima</a:t>
          </a:r>
          <a:r>
            <a:rPr lang="hr-HR" sz="3200" b="0" u="none" kern="1200" baseline="0" dirty="0">
              <a:solidFill>
                <a:schemeClr val="tx1"/>
              </a:solidFill>
              <a:effectLst/>
            </a:rPr>
            <a:t>	</a:t>
          </a:r>
          <a:endParaRPr lang="en-US" sz="3200" b="0" u="none" kern="1200" baseline="0" dirty="0">
            <a:solidFill>
              <a:schemeClr val="tx1"/>
            </a:solidFill>
            <a:effectLst/>
          </a:endParaRPr>
        </a:p>
      </dsp:txBody>
      <dsp:txXfrm>
        <a:off x="0" y="2844766"/>
        <a:ext cx="10656215" cy="1421341"/>
      </dsp:txXfrm>
    </dsp:sp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1D25C9F-6F23-4097-9E17-B825B73D8A7A}">
      <dsp:nvSpPr>
        <dsp:cNvPr id="0" name=""/>
        <dsp:cNvSpPr/>
      </dsp:nvSpPr>
      <dsp:spPr>
        <a:xfrm>
          <a:off x="0" y="2084"/>
          <a:ext cx="10656215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E89E488-5F2A-4168-9062-D9101A2C0E29}">
      <dsp:nvSpPr>
        <dsp:cNvPr id="0" name=""/>
        <dsp:cNvSpPr/>
      </dsp:nvSpPr>
      <dsp:spPr>
        <a:xfrm>
          <a:off x="0" y="2084"/>
          <a:ext cx="10656215" cy="142134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lvl="0" algn="just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3200" b="0" i="0" kern="1200" dirty="0"/>
            <a:t>Parlament je birao vladu i predsjednika države (nije imao velike ovlasti) </a:t>
          </a:r>
          <a:r>
            <a:rPr lang="hr-HR" sz="3200" b="0" i="0" kern="1200" dirty="0" smtClean="0"/>
            <a:t>– izmijenjeno </a:t>
          </a:r>
          <a:r>
            <a:rPr lang="hr-HR" sz="3200" b="0" i="0" kern="1200" dirty="0"/>
            <a:t>u drugoj polovici XX. stoljeća</a:t>
          </a:r>
          <a:endParaRPr lang="en-US" sz="3200" kern="120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2084"/>
        <a:ext cx="10656215" cy="1421341"/>
      </dsp:txXfrm>
    </dsp:sp>
    <dsp:sp modelId="{7317DC83-5D0F-4AF5-8294-174F8E848FB5}">
      <dsp:nvSpPr>
        <dsp:cNvPr id="0" name=""/>
        <dsp:cNvSpPr/>
      </dsp:nvSpPr>
      <dsp:spPr>
        <a:xfrm>
          <a:off x="0" y="1423425"/>
          <a:ext cx="10656215" cy="0"/>
        </a:xfrm>
        <a:prstGeom prst="line">
          <a:avLst/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 w="12700" cap="flat" cmpd="sng" algn="ctr">
          <a:solidFill>
            <a:schemeClr val="accent2">
              <a:hueOff val="-727682"/>
              <a:satOff val="-41964"/>
              <a:lumOff val="431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BE1585D-7D44-406F-AE65-67446F562EB6}">
      <dsp:nvSpPr>
        <dsp:cNvPr id="0" name=""/>
        <dsp:cNvSpPr/>
      </dsp:nvSpPr>
      <dsp:spPr>
        <a:xfrm>
          <a:off x="0" y="1423425"/>
          <a:ext cx="10656215" cy="142134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3200" b="0" i="0" kern="1200" dirty="0"/>
            <a:t>Žene su </a:t>
          </a:r>
          <a:r>
            <a:rPr lang="hr-HR" sz="3200" b="1" i="0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pravo glasa </a:t>
          </a:r>
          <a:r>
            <a:rPr lang="hr-HR" sz="3200" b="0" i="0" kern="1200" dirty="0"/>
            <a:t>dobile tek </a:t>
          </a:r>
          <a:r>
            <a:rPr lang="hr-HR" sz="3200" b="1" i="0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1944. godine</a:t>
          </a:r>
          <a:endParaRPr lang="en-US" sz="3200" b="1" kern="120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1423425"/>
        <a:ext cx="10656215" cy="1421341"/>
      </dsp:txXfrm>
    </dsp:sp>
    <dsp:sp modelId="{98F156EA-2CE7-4F60-899F-EF1013A0AFB5}">
      <dsp:nvSpPr>
        <dsp:cNvPr id="0" name=""/>
        <dsp:cNvSpPr/>
      </dsp:nvSpPr>
      <dsp:spPr>
        <a:xfrm>
          <a:off x="0" y="2844766"/>
          <a:ext cx="10656215" cy="0"/>
        </a:xfrm>
        <a:prstGeom prst="line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D63CE12-6520-4EAA-93CB-795D66441780}">
      <dsp:nvSpPr>
        <dsp:cNvPr id="0" name=""/>
        <dsp:cNvSpPr/>
      </dsp:nvSpPr>
      <dsp:spPr>
        <a:xfrm>
          <a:off x="0" y="2844766"/>
          <a:ext cx="10656215" cy="142134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lvl="0" algn="just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3200" b="0" i="0" kern="1200" dirty="0"/>
            <a:t>Radničko je pitanje i u Francuskoj bilo važno, tako da su mnoge stranke nosile pridjev „socijalističke”</a:t>
          </a:r>
          <a:r>
            <a:rPr lang="hr-HR" sz="3200" b="0" u="none" kern="1200" baseline="0" dirty="0">
              <a:solidFill>
                <a:schemeClr val="tx1"/>
              </a:solidFill>
              <a:effectLst/>
            </a:rPr>
            <a:t>	</a:t>
          </a:r>
          <a:endParaRPr lang="en-US" sz="3200" b="0" u="none" kern="1200" baseline="0" dirty="0">
            <a:solidFill>
              <a:schemeClr val="tx1"/>
            </a:solidFill>
            <a:effectLst/>
          </a:endParaRPr>
        </a:p>
      </dsp:txBody>
      <dsp:txXfrm>
        <a:off x="0" y="2844766"/>
        <a:ext cx="10656215" cy="1421341"/>
      </dsp:txXfrm>
    </dsp:sp>
  </dsp:spTree>
</dsp:drawing>
</file>

<file path=ppt/diagrams/drawing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1D25C9F-6F23-4097-9E17-B825B73D8A7A}">
      <dsp:nvSpPr>
        <dsp:cNvPr id="0" name=""/>
        <dsp:cNvSpPr/>
      </dsp:nvSpPr>
      <dsp:spPr>
        <a:xfrm>
          <a:off x="0" y="2084"/>
          <a:ext cx="7616857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E89E488-5F2A-4168-9062-D9101A2C0E29}">
      <dsp:nvSpPr>
        <dsp:cNvPr id="0" name=""/>
        <dsp:cNvSpPr/>
      </dsp:nvSpPr>
      <dsp:spPr>
        <a:xfrm>
          <a:off x="0" y="2084"/>
          <a:ext cx="7616857" cy="142134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t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3600" b="0" i="0" kern="1200" dirty="0"/>
            <a:t>Često se nazivaju prvom demokratskom državom</a:t>
          </a:r>
          <a:endParaRPr lang="en-US" sz="3600" kern="120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2084"/>
        <a:ext cx="7616857" cy="1421341"/>
      </dsp:txXfrm>
    </dsp:sp>
    <dsp:sp modelId="{7317DC83-5D0F-4AF5-8294-174F8E848FB5}">
      <dsp:nvSpPr>
        <dsp:cNvPr id="0" name=""/>
        <dsp:cNvSpPr/>
      </dsp:nvSpPr>
      <dsp:spPr>
        <a:xfrm>
          <a:off x="0" y="1423425"/>
          <a:ext cx="7616857" cy="0"/>
        </a:xfrm>
        <a:prstGeom prst="line">
          <a:avLst/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 w="12700" cap="flat" cmpd="sng" algn="ctr">
          <a:solidFill>
            <a:schemeClr val="accent2">
              <a:hueOff val="-727682"/>
              <a:satOff val="-41964"/>
              <a:lumOff val="431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BE1585D-7D44-406F-AE65-67446F562EB6}">
      <dsp:nvSpPr>
        <dsp:cNvPr id="0" name=""/>
        <dsp:cNvSpPr/>
      </dsp:nvSpPr>
      <dsp:spPr>
        <a:xfrm>
          <a:off x="0" y="1423425"/>
          <a:ext cx="7616857" cy="142134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t" anchorCtr="0">
          <a:noAutofit/>
        </a:bodyPr>
        <a:lstStyle/>
        <a:p>
          <a:pPr lvl="0" algn="just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3600" b="1" i="0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Ustav</a:t>
          </a:r>
          <a:r>
            <a:rPr lang="hr-HR" sz="3600" b="0" i="0" kern="1200" dirty="0"/>
            <a:t> je donesen davne </a:t>
          </a:r>
          <a:r>
            <a:rPr lang="hr-HR" sz="3600" b="1" i="0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1787. godine </a:t>
          </a:r>
          <a:r>
            <a:rPr lang="hr-HR" sz="3600" b="0" i="0" kern="1200" dirty="0"/>
            <a:t>–</a:t>
          </a:r>
          <a:r>
            <a:rPr lang="hr-HR" sz="3600" b="1" i="0" kern="1200" dirty="0"/>
            <a:t> </a:t>
          </a:r>
          <a:r>
            <a:rPr lang="hr-HR" sz="3600" b="0" i="0" kern="1200" dirty="0"/>
            <a:t>još vrijedi uz određene izmjene</a:t>
          </a:r>
          <a:endParaRPr lang="en-US" sz="3600" b="0" kern="120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1423425"/>
        <a:ext cx="7616857" cy="1421341"/>
      </dsp:txXfrm>
    </dsp:sp>
    <dsp:sp modelId="{98F156EA-2CE7-4F60-899F-EF1013A0AFB5}">
      <dsp:nvSpPr>
        <dsp:cNvPr id="0" name=""/>
        <dsp:cNvSpPr/>
      </dsp:nvSpPr>
      <dsp:spPr>
        <a:xfrm>
          <a:off x="0" y="2844766"/>
          <a:ext cx="7616857" cy="0"/>
        </a:xfrm>
        <a:prstGeom prst="line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D63CE12-6520-4EAA-93CB-795D66441780}">
      <dsp:nvSpPr>
        <dsp:cNvPr id="0" name=""/>
        <dsp:cNvSpPr/>
      </dsp:nvSpPr>
      <dsp:spPr>
        <a:xfrm>
          <a:off x="0" y="2844766"/>
          <a:ext cx="7616857" cy="142134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t" anchorCtr="0">
          <a:noAutofit/>
        </a:bodyPr>
        <a:lstStyle/>
        <a:p>
          <a:pPr lvl="0" algn="just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3600" b="0" i="0" kern="1200" dirty="0"/>
            <a:t>Vlast dijele predsjednik (ima najveće ovlasti) i članovi njegova kabineta s parlamentom - </a:t>
          </a:r>
          <a:r>
            <a:rPr lang="hr-HR" sz="3600" b="1" i="0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Kongres</a:t>
          </a:r>
          <a:r>
            <a:rPr lang="hr-HR" sz="3600" b="1" u="none" kern="1200" baseline="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	</a:t>
          </a:r>
          <a:endParaRPr lang="en-US" sz="3600" b="1" u="none" kern="1200" baseline="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2844766"/>
        <a:ext cx="7616857" cy="142134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B0F88E-A7DF-284F-A1F2-E1F7B06EC8E2}" type="datetimeFigureOut">
              <a:rPr lang="x-none" smtClean="0"/>
              <a:pPr/>
              <a:t>12.4.2021.</a:t>
            </a:fld>
            <a:endParaRPr lang="x-non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x-non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483E7D-6D4C-9243-8AB6-E0CBA248D5C0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30604986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xmlns="" id="{D0586FC9-4836-3A4F-B879-7E176BB7C64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2763563"/>
            <a:ext cx="9144000" cy="1655763"/>
          </a:xfrm>
          <a:prstGeom prst="rect">
            <a:avLst/>
          </a:prstGeom>
        </p:spPr>
        <p:txBody>
          <a:bodyPr anchor="ctr" anchorCtr="0"/>
          <a:lstStyle>
            <a:lvl1pPr algn="ctr">
              <a:defRPr sz="6000"/>
            </a:lvl1pPr>
          </a:lstStyle>
          <a:p>
            <a:r>
              <a:rPr lang="x-none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xmlns="" val="12048174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F884661-BC07-DB43-ACE4-C76FDBCAB4E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2175782"/>
            <a:ext cx="9144000" cy="1655763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x-none" dirty="0"/>
              <a:t>Click to add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93668636-3F03-9A4D-A07E-4D3D844D22A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134636"/>
            <a:ext cx="9144000" cy="1402448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add subtitle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xmlns="" val="28743805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30A3056-D0D8-D941-9E3E-3CB90F0E66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075156"/>
            <a:ext cx="10515600" cy="3304640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xmlns="" id="{8091A9F2-C729-2341-B482-5734A67FB3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08703"/>
            <a:ext cx="10515600" cy="770868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Click to edit Master title style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xmlns="" val="20609324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D63AF79-6B53-2145-9B06-E056E22FAB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846873"/>
            <a:ext cx="10515600" cy="196312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GB" dirty="0"/>
              <a:t>Click to edit Master title style</a:t>
            </a:r>
            <a:endParaRPr lang="x-non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D9E1540-51D0-DB44-92D3-A2CAF9E1F3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126523"/>
            <a:ext cx="10515600" cy="196312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28537151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27B4757-4FED-8842-88AF-6000FF781FE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3079994"/>
            <a:ext cx="5181600" cy="3309083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DF102282-D378-CA4C-BB43-5C975532C8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3079994"/>
            <a:ext cx="5181600" cy="3309083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xmlns="" id="{26C541DD-582F-C940-8C2C-51E8AB332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08703"/>
            <a:ext cx="10515600" cy="770868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Click to edit Master title style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xmlns="" val="22409785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805ECD3-309C-044C-8D21-1C7E9BF93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2961853"/>
            <a:ext cx="5157787" cy="498353"/>
          </a:xfrm>
        </p:spPr>
        <p:txBody>
          <a:bodyPr anchor="t" anchorCtr="0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BF34990-074E-E145-8441-5A712F581C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3856282"/>
            <a:ext cx="5157787" cy="2637571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99363BF8-1ED2-A14D-9F8F-7BA0A366334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2961853"/>
            <a:ext cx="5183188" cy="498353"/>
          </a:xfrm>
        </p:spPr>
        <p:txBody>
          <a:bodyPr anchor="t" anchorCtr="0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E0237EB3-F915-164A-A595-FA7259A5776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3856282"/>
            <a:ext cx="5183188" cy="2637571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xmlns="" id="{3D31C3F6-9B1E-5946-9E8C-C457DCD825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08703"/>
            <a:ext cx="10515600" cy="770868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Click to edit Master title style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xmlns="" val="42741496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9908797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52D43BB-B237-8545-8520-729A3635CA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922585"/>
            <a:ext cx="3932237" cy="1711568"/>
          </a:xfrm>
          <a:prstGeom prst="rect">
            <a:avLst/>
          </a:prstGeo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en-GB" dirty="0"/>
              <a:t>Click to edit Master title style</a:t>
            </a:r>
            <a:endParaRPr lang="x-non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857A5FA-C068-5940-9745-669F9D6010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1922585"/>
            <a:ext cx="6172200" cy="417341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CCEBDBD5-6927-BC40-9702-3BC77D20EE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4044461"/>
            <a:ext cx="3932237" cy="205153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15423696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78846C75-9C21-254D-97A3-37AD9B0E5D9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922585"/>
            <a:ext cx="6172200" cy="426537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x-none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xmlns="" id="{4B57431F-6D70-BA4F-83EA-34122694F7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922585"/>
            <a:ext cx="3932237" cy="1711568"/>
          </a:xfrm>
          <a:prstGeom prst="rect">
            <a:avLst/>
          </a:prstGeo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en-GB" dirty="0"/>
              <a:t>Click to edit Master title style</a:t>
            </a:r>
            <a:endParaRPr lang="x-none" dirty="0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xmlns="" id="{B418BF6F-6CBC-D944-B26F-3A5203D214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4044461"/>
            <a:ext cx="3932237" cy="208449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41026714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98FB405-1E6C-494B-AC7D-5D3A9CDCFE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3051710"/>
            <a:ext cx="10515600" cy="330464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AC86AE17-EBA8-2A46-9DC5-AE796C358A8C}"/>
              </a:ext>
            </a:extLst>
          </p:cNvPr>
          <p:cNvSpPr/>
          <p:nvPr userDrawn="1"/>
        </p:nvSpPr>
        <p:spPr>
          <a:xfrm>
            <a:off x="0" y="1"/>
            <a:ext cx="12192000" cy="1149177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8" name="Title Placeholder 7">
            <a:extLst>
              <a:ext uri="{FF2B5EF4-FFF2-40B4-BE49-F238E27FC236}">
                <a16:creationId xmlns:a16="http://schemas.microsoft.com/office/drawing/2014/main" xmlns="" id="{990277EE-41BA-9346-9DBF-15C1409D8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61985"/>
            <a:ext cx="10515600" cy="8246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GB" dirty="0"/>
              <a:t>Click to edit Master title style</a:t>
            </a:r>
            <a:endParaRPr lang="x-none" dirty="0"/>
          </a:p>
        </p:txBody>
      </p:sp>
      <p:pic>
        <p:nvPicPr>
          <p:cNvPr id="5" name="Picture 2" descr="C:\Radni\Desktop\ppt-header-KLIO 8.png"/>
          <p:cNvPicPr>
            <a:picLocks noChangeAspect="1" noChangeArrowheads="1"/>
          </p:cNvPicPr>
          <p:nvPr userDrawn="1"/>
        </p:nvPicPr>
        <p:blipFill>
          <a:blip r:embed="rId11"/>
          <a:srcRect/>
          <a:stretch>
            <a:fillRect/>
          </a:stretch>
        </p:blipFill>
        <p:spPr bwMode="auto">
          <a:xfrm>
            <a:off x="1" y="-8918"/>
            <a:ext cx="12192000" cy="115809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5456963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5" r:id="rId7"/>
    <p:sldLayoutId id="2147483656" r:id="rId8"/>
    <p:sldLayoutId id="2147483657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.jpeg"/><Relationship Id="rId4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diagramLayout" Target="../diagrams/layout5.xml"/><Relationship Id="rId7" Type="http://schemas.openxmlformats.org/officeDocument/2006/relationships/image" Target="../media/image14.jpe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2">
            <a:extLst>
              <a:ext uri="{FF2B5EF4-FFF2-40B4-BE49-F238E27FC236}">
                <a16:creationId xmlns:a16="http://schemas.microsoft.com/office/drawing/2014/main" xmlns="" id="{E18BEDE9-8E70-4510-9B0B-6DBC7B8A72B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51728" y="2234153"/>
            <a:ext cx="9216272" cy="2185447"/>
          </a:xfrm>
          <a:custGeom>
            <a:avLst/>
            <a:gdLst>
              <a:gd name="connsiteX0" fmla="*/ 273181 w 9216272"/>
              <a:gd name="connsiteY0" fmla="*/ 273181 h 2185447"/>
              <a:gd name="connsiteX1" fmla="*/ 680000 w 9216272"/>
              <a:gd name="connsiteY1" fmla="*/ 273181 h 2185447"/>
              <a:gd name="connsiteX2" fmla="*/ 1520314 w 9216272"/>
              <a:gd name="connsiteY2" fmla="*/ 273181 h 2185447"/>
              <a:gd name="connsiteX3" fmla="*/ 2100531 w 9216272"/>
              <a:gd name="connsiteY3" fmla="*/ 273181 h 2185447"/>
              <a:gd name="connsiteX4" fmla="*/ 2594049 w 9216272"/>
              <a:gd name="connsiteY4" fmla="*/ 273181 h 2185447"/>
              <a:gd name="connsiteX5" fmla="*/ 3000868 w 9216272"/>
              <a:gd name="connsiteY5" fmla="*/ 273181 h 2185447"/>
              <a:gd name="connsiteX6" fmla="*/ 3407687 w 9216272"/>
              <a:gd name="connsiteY6" fmla="*/ 273181 h 2185447"/>
              <a:gd name="connsiteX7" fmla="*/ 3814506 w 9216272"/>
              <a:gd name="connsiteY7" fmla="*/ 273181 h 2185447"/>
              <a:gd name="connsiteX8" fmla="*/ 4394723 w 9216272"/>
              <a:gd name="connsiteY8" fmla="*/ 273181 h 2185447"/>
              <a:gd name="connsiteX9" fmla="*/ 5235037 w 9216272"/>
              <a:gd name="connsiteY9" fmla="*/ 273181 h 2185447"/>
              <a:gd name="connsiteX10" fmla="*/ 5988652 w 9216272"/>
              <a:gd name="connsiteY10" fmla="*/ 273181 h 2185447"/>
              <a:gd name="connsiteX11" fmla="*/ 6655569 w 9216272"/>
              <a:gd name="connsiteY11" fmla="*/ 273181 h 2185447"/>
              <a:gd name="connsiteX12" fmla="*/ 7062387 w 9216272"/>
              <a:gd name="connsiteY12" fmla="*/ 273181 h 2185447"/>
              <a:gd name="connsiteX13" fmla="*/ 7729304 w 9216272"/>
              <a:gd name="connsiteY13" fmla="*/ 273181 h 2185447"/>
              <a:gd name="connsiteX14" fmla="*/ 8943091 w 9216272"/>
              <a:gd name="connsiteY14" fmla="*/ 273181 h 2185447"/>
              <a:gd name="connsiteX15" fmla="*/ 8943091 w 9216272"/>
              <a:gd name="connsiteY15" fmla="*/ 803152 h 2185447"/>
              <a:gd name="connsiteX16" fmla="*/ 8943091 w 9216272"/>
              <a:gd name="connsiteY16" fmla="*/ 1333123 h 2185447"/>
              <a:gd name="connsiteX17" fmla="*/ 8943091 w 9216272"/>
              <a:gd name="connsiteY17" fmla="*/ 1912266 h 2185447"/>
              <a:gd name="connsiteX18" fmla="*/ 8362874 w 9216272"/>
              <a:gd name="connsiteY18" fmla="*/ 1912266 h 2185447"/>
              <a:gd name="connsiteX19" fmla="*/ 7782657 w 9216272"/>
              <a:gd name="connsiteY19" fmla="*/ 1912266 h 2185447"/>
              <a:gd name="connsiteX20" fmla="*/ 7115741 w 9216272"/>
              <a:gd name="connsiteY20" fmla="*/ 1912266 h 2185447"/>
              <a:gd name="connsiteX21" fmla="*/ 6448825 w 9216272"/>
              <a:gd name="connsiteY21" fmla="*/ 1912266 h 2185447"/>
              <a:gd name="connsiteX22" fmla="*/ 5868608 w 9216272"/>
              <a:gd name="connsiteY22" fmla="*/ 1912266 h 2185447"/>
              <a:gd name="connsiteX23" fmla="*/ 5201691 w 9216272"/>
              <a:gd name="connsiteY23" fmla="*/ 1912266 h 2185447"/>
              <a:gd name="connsiteX24" fmla="*/ 4794873 w 9216272"/>
              <a:gd name="connsiteY24" fmla="*/ 1912266 h 2185447"/>
              <a:gd name="connsiteX25" fmla="*/ 4127956 w 9216272"/>
              <a:gd name="connsiteY25" fmla="*/ 1912266 h 2185447"/>
              <a:gd name="connsiteX26" fmla="*/ 3461040 w 9216272"/>
              <a:gd name="connsiteY26" fmla="*/ 1912266 h 2185447"/>
              <a:gd name="connsiteX27" fmla="*/ 2967522 w 9216272"/>
              <a:gd name="connsiteY27" fmla="*/ 1912266 h 2185447"/>
              <a:gd name="connsiteX28" fmla="*/ 2474004 w 9216272"/>
              <a:gd name="connsiteY28" fmla="*/ 1912266 h 2185447"/>
              <a:gd name="connsiteX29" fmla="*/ 1720389 w 9216272"/>
              <a:gd name="connsiteY29" fmla="*/ 1912266 h 2185447"/>
              <a:gd name="connsiteX30" fmla="*/ 1313570 w 9216272"/>
              <a:gd name="connsiteY30" fmla="*/ 1912266 h 2185447"/>
              <a:gd name="connsiteX31" fmla="*/ 273181 w 9216272"/>
              <a:gd name="connsiteY31" fmla="*/ 1912266 h 2185447"/>
              <a:gd name="connsiteX32" fmla="*/ 273181 w 9216272"/>
              <a:gd name="connsiteY32" fmla="*/ 1398686 h 2185447"/>
              <a:gd name="connsiteX33" fmla="*/ 273181 w 9216272"/>
              <a:gd name="connsiteY33" fmla="*/ 885106 h 2185447"/>
              <a:gd name="connsiteX34" fmla="*/ 273181 w 9216272"/>
              <a:gd name="connsiteY34" fmla="*/ 273181 h 2185447"/>
              <a:gd name="connsiteX0" fmla="*/ 0 w 9216272"/>
              <a:gd name="connsiteY0" fmla="*/ 0 h 2185447"/>
              <a:gd name="connsiteX1" fmla="*/ 750468 w 9216272"/>
              <a:gd name="connsiteY1" fmla="*/ 0 h 2185447"/>
              <a:gd name="connsiteX2" fmla="*/ 1132285 w 9216272"/>
              <a:gd name="connsiteY2" fmla="*/ 0 h 2185447"/>
              <a:gd name="connsiteX3" fmla="*/ 1974915 w 9216272"/>
              <a:gd name="connsiteY3" fmla="*/ 0 h 2185447"/>
              <a:gd name="connsiteX4" fmla="*/ 2633221 w 9216272"/>
              <a:gd name="connsiteY4" fmla="*/ 0 h 2185447"/>
              <a:gd name="connsiteX5" fmla="*/ 3107200 w 9216272"/>
              <a:gd name="connsiteY5" fmla="*/ 0 h 2185447"/>
              <a:gd name="connsiteX6" fmla="*/ 3581180 w 9216272"/>
              <a:gd name="connsiteY6" fmla="*/ 0 h 2185447"/>
              <a:gd name="connsiteX7" fmla="*/ 4147322 w 9216272"/>
              <a:gd name="connsiteY7" fmla="*/ 0 h 2185447"/>
              <a:gd name="connsiteX8" fmla="*/ 4713465 w 9216272"/>
              <a:gd name="connsiteY8" fmla="*/ 0 h 2185447"/>
              <a:gd name="connsiteX9" fmla="*/ 5187445 w 9216272"/>
              <a:gd name="connsiteY9" fmla="*/ 0 h 2185447"/>
              <a:gd name="connsiteX10" fmla="*/ 5845750 w 9216272"/>
              <a:gd name="connsiteY10" fmla="*/ 0 h 2185447"/>
              <a:gd name="connsiteX11" fmla="*/ 6227567 w 9216272"/>
              <a:gd name="connsiteY11" fmla="*/ 0 h 2185447"/>
              <a:gd name="connsiteX12" fmla="*/ 6978035 w 9216272"/>
              <a:gd name="connsiteY12" fmla="*/ 0 h 2185447"/>
              <a:gd name="connsiteX13" fmla="*/ 7544177 w 9216272"/>
              <a:gd name="connsiteY13" fmla="*/ 0 h 2185447"/>
              <a:gd name="connsiteX14" fmla="*/ 8110319 w 9216272"/>
              <a:gd name="connsiteY14" fmla="*/ 0 h 2185447"/>
              <a:gd name="connsiteX15" fmla="*/ 8584299 w 9216272"/>
              <a:gd name="connsiteY15" fmla="*/ 0 h 2185447"/>
              <a:gd name="connsiteX16" fmla="*/ 9216272 w 9216272"/>
              <a:gd name="connsiteY16" fmla="*/ 0 h 2185447"/>
              <a:gd name="connsiteX17" fmla="*/ 8943091 w 9216272"/>
              <a:gd name="connsiteY17" fmla="*/ 273181 h 2185447"/>
              <a:gd name="connsiteX18" fmla="*/ 8276175 w 9216272"/>
              <a:gd name="connsiteY18" fmla="*/ 273181 h 2185447"/>
              <a:gd name="connsiteX19" fmla="*/ 7782657 w 9216272"/>
              <a:gd name="connsiteY19" fmla="*/ 273181 h 2185447"/>
              <a:gd name="connsiteX20" fmla="*/ 7289139 w 9216272"/>
              <a:gd name="connsiteY20" fmla="*/ 273181 h 2185447"/>
              <a:gd name="connsiteX21" fmla="*/ 6622223 w 9216272"/>
              <a:gd name="connsiteY21" fmla="*/ 273181 h 2185447"/>
              <a:gd name="connsiteX22" fmla="*/ 6215404 w 9216272"/>
              <a:gd name="connsiteY22" fmla="*/ 273181 h 2185447"/>
              <a:gd name="connsiteX23" fmla="*/ 5461789 w 9216272"/>
              <a:gd name="connsiteY23" fmla="*/ 273181 h 2185447"/>
              <a:gd name="connsiteX24" fmla="*/ 4794873 w 9216272"/>
              <a:gd name="connsiteY24" fmla="*/ 273181 h 2185447"/>
              <a:gd name="connsiteX25" fmla="*/ 4214655 w 9216272"/>
              <a:gd name="connsiteY25" fmla="*/ 273181 h 2185447"/>
              <a:gd name="connsiteX26" fmla="*/ 3374341 w 9216272"/>
              <a:gd name="connsiteY26" fmla="*/ 273181 h 2185447"/>
              <a:gd name="connsiteX27" fmla="*/ 2880823 w 9216272"/>
              <a:gd name="connsiteY27" fmla="*/ 273181 h 2185447"/>
              <a:gd name="connsiteX28" fmla="*/ 2387305 w 9216272"/>
              <a:gd name="connsiteY28" fmla="*/ 273181 h 2185447"/>
              <a:gd name="connsiteX29" fmla="*/ 1893787 w 9216272"/>
              <a:gd name="connsiteY29" fmla="*/ 273181 h 2185447"/>
              <a:gd name="connsiteX30" fmla="*/ 1226871 w 9216272"/>
              <a:gd name="connsiteY30" fmla="*/ 273181 h 2185447"/>
              <a:gd name="connsiteX31" fmla="*/ 273181 w 9216272"/>
              <a:gd name="connsiteY31" fmla="*/ 273181 h 2185447"/>
              <a:gd name="connsiteX32" fmla="*/ 0 w 9216272"/>
              <a:gd name="connsiteY32" fmla="*/ 0 h 2185447"/>
              <a:gd name="connsiteX0" fmla="*/ 0 w 9216272"/>
              <a:gd name="connsiteY0" fmla="*/ 2185447 h 2185447"/>
              <a:gd name="connsiteX1" fmla="*/ 273181 w 9216272"/>
              <a:gd name="connsiteY1" fmla="*/ 1912266 h 2185447"/>
              <a:gd name="connsiteX2" fmla="*/ 766699 w 9216272"/>
              <a:gd name="connsiteY2" fmla="*/ 1912266 h 2185447"/>
              <a:gd name="connsiteX3" fmla="*/ 1433615 w 9216272"/>
              <a:gd name="connsiteY3" fmla="*/ 1912266 h 2185447"/>
              <a:gd name="connsiteX4" fmla="*/ 1927133 w 9216272"/>
              <a:gd name="connsiteY4" fmla="*/ 1912266 h 2185447"/>
              <a:gd name="connsiteX5" fmla="*/ 2420651 w 9216272"/>
              <a:gd name="connsiteY5" fmla="*/ 1912266 h 2185447"/>
              <a:gd name="connsiteX6" fmla="*/ 3000868 w 9216272"/>
              <a:gd name="connsiteY6" fmla="*/ 1912266 h 2185447"/>
              <a:gd name="connsiteX7" fmla="*/ 3494386 w 9216272"/>
              <a:gd name="connsiteY7" fmla="*/ 1912266 h 2185447"/>
              <a:gd name="connsiteX8" fmla="*/ 4248001 w 9216272"/>
              <a:gd name="connsiteY8" fmla="*/ 1912266 h 2185447"/>
              <a:gd name="connsiteX9" fmla="*/ 5088316 w 9216272"/>
              <a:gd name="connsiteY9" fmla="*/ 1912266 h 2185447"/>
              <a:gd name="connsiteX10" fmla="*/ 5668533 w 9216272"/>
              <a:gd name="connsiteY10" fmla="*/ 1912266 h 2185447"/>
              <a:gd name="connsiteX11" fmla="*/ 6162051 w 9216272"/>
              <a:gd name="connsiteY11" fmla="*/ 1912266 h 2185447"/>
              <a:gd name="connsiteX12" fmla="*/ 6568869 w 9216272"/>
              <a:gd name="connsiteY12" fmla="*/ 1912266 h 2185447"/>
              <a:gd name="connsiteX13" fmla="*/ 7149087 w 9216272"/>
              <a:gd name="connsiteY13" fmla="*/ 1912266 h 2185447"/>
              <a:gd name="connsiteX14" fmla="*/ 7816003 w 9216272"/>
              <a:gd name="connsiteY14" fmla="*/ 1912266 h 2185447"/>
              <a:gd name="connsiteX15" fmla="*/ 8943091 w 9216272"/>
              <a:gd name="connsiteY15" fmla="*/ 1912266 h 2185447"/>
              <a:gd name="connsiteX16" fmla="*/ 9216272 w 9216272"/>
              <a:gd name="connsiteY16" fmla="*/ 2185447 h 2185447"/>
              <a:gd name="connsiteX17" fmla="*/ 8834455 w 9216272"/>
              <a:gd name="connsiteY17" fmla="*/ 2185447 h 2185447"/>
              <a:gd name="connsiteX18" fmla="*/ 7991824 w 9216272"/>
              <a:gd name="connsiteY18" fmla="*/ 2185447 h 2185447"/>
              <a:gd name="connsiteX19" fmla="*/ 7610007 w 9216272"/>
              <a:gd name="connsiteY19" fmla="*/ 2185447 h 2185447"/>
              <a:gd name="connsiteX20" fmla="*/ 7043865 w 9216272"/>
              <a:gd name="connsiteY20" fmla="*/ 2185447 h 2185447"/>
              <a:gd name="connsiteX21" fmla="*/ 6201234 w 9216272"/>
              <a:gd name="connsiteY21" fmla="*/ 2185447 h 2185447"/>
              <a:gd name="connsiteX22" fmla="*/ 5819417 w 9216272"/>
              <a:gd name="connsiteY22" fmla="*/ 2185447 h 2185447"/>
              <a:gd name="connsiteX23" fmla="*/ 5253275 w 9216272"/>
              <a:gd name="connsiteY23" fmla="*/ 2185447 h 2185447"/>
              <a:gd name="connsiteX24" fmla="*/ 4687133 w 9216272"/>
              <a:gd name="connsiteY24" fmla="*/ 2185447 h 2185447"/>
              <a:gd name="connsiteX25" fmla="*/ 4028827 w 9216272"/>
              <a:gd name="connsiteY25" fmla="*/ 2185447 h 2185447"/>
              <a:gd name="connsiteX26" fmla="*/ 3370522 w 9216272"/>
              <a:gd name="connsiteY26" fmla="*/ 2185447 h 2185447"/>
              <a:gd name="connsiteX27" fmla="*/ 2527892 w 9216272"/>
              <a:gd name="connsiteY27" fmla="*/ 2185447 h 2185447"/>
              <a:gd name="connsiteX28" fmla="*/ 2146075 w 9216272"/>
              <a:gd name="connsiteY28" fmla="*/ 2185447 h 2185447"/>
              <a:gd name="connsiteX29" fmla="*/ 1672095 w 9216272"/>
              <a:gd name="connsiteY29" fmla="*/ 2185447 h 2185447"/>
              <a:gd name="connsiteX30" fmla="*/ 921627 w 9216272"/>
              <a:gd name="connsiteY30" fmla="*/ 2185447 h 2185447"/>
              <a:gd name="connsiteX31" fmla="*/ 0 w 9216272"/>
              <a:gd name="connsiteY31" fmla="*/ 2185447 h 2185447"/>
              <a:gd name="connsiteX0" fmla="*/ 0 w 9216272"/>
              <a:gd name="connsiteY0" fmla="*/ 0 h 2185447"/>
              <a:gd name="connsiteX1" fmla="*/ 273181 w 9216272"/>
              <a:gd name="connsiteY1" fmla="*/ 273181 h 2185447"/>
              <a:gd name="connsiteX2" fmla="*/ 273181 w 9216272"/>
              <a:gd name="connsiteY2" fmla="*/ 852324 h 2185447"/>
              <a:gd name="connsiteX3" fmla="*/ 273181 w 9216272"/>
              <a:gd name="connsiteY3" fmla="*/ 1415077 h 2185447"/>
              <a:gd name="connsiteX4" fmla="*/ 273181 w 9216272"/>
              <a:gd name="connsiteY4" fmla="*/ 1912266 h 2185447"/>
              <a:gd name="connsiteX5" fmla="*/ 0 w 9216272"/>
              <a:gd name="connsiteY5" fmla="*/ 2185447 h 2185447"/>
              <a:gd name="connsiteX6" fmla="*/ 0 w 9216272"/>
              <a:gd name="connsiteY6" fmla="*/ 1595376 h 2185447"/>
              <a:gd name="connsiteX7" fmla="*/ 0 w 9216272"/>
              <a:gd name="connsiteY7" fmla="*/ 1070869 h 2185447"/>
              <a:gd name="connsiteX8" fmla="*/ 0 w 9216272"/>
              <a:gd name="connsiteY8" fmla="*/ 568216 h 2185447"/>
              <a:gd name="connsiteX9" fmla="*/ 0 w 9216272"/>
              <a:gd name="connsiteY9" fmla="*/ 0 h 2185447"/>
              <a:gd name="connsiteX0" fmla="*/ 9216272 w 9216272"/>
              <a:gd name="connsiteY0" fmla="*/ 0 h 2185447"/>
              <a:gd name="connsiteX1" fmla="*/ 9216272 w 9216272"/>
              <a:gd name="connsiteY1" fmla="*/ 480798 h 2185447"/>
              <a:gd name="connsiteX2" fmla="*/ 9216272 w 9216272"/>
              <a:gd name="connsiteY2" fmla="*/ 1070869 h 2185447"/>
              <a:gd name="connsiteX3" fmla="*/ 9216272 w 9216272"/>
              <a:gd name="connsiteY3" fmla="*/ 1573522 h 2185447"/>
              <a:gd name="connsiteX4" fmla="*/ 9216272 w 9216272"/>
              <a:gd name="connsiteY4" fmla="*/ 2185447 h 2185447"/>
              <a:gd name="connsiteX5" fmla="*/ 8943091 w 9216272"/>
              <a:gd name="connsiteY5" fmla="*/ 1912266 h 2185447"/>
              <a:gd name="connsiteX6" fmla="*/ 8943091 w 9216272"/>
              <a:gd name="connsiteY6" fmla="*/ 1382295 h 2185447"/>
              <a:gd name="connsiteX7" fmla="*/ 8943091 w 9216272"/>
              <a:gd name="connsiteY7" fmla="*/ 852324 h 2185447"/>
              <a:gd name="connsiteX8" fmla="*/ 8943091 w 9216272"/>
              <a:gd name="connsiteY8" fmla="*/ 273181 h 2185447"/>
              <a:gd name="connsiteX9" fmla="*/ 9216272 w 9216272"/>
              <a:gd name="connsiteY9" fmla="*/ 0 h 2185447"/>
              <a:gd name="connsiteX0" fmla="*/ 0 w 9216272"/>
              <a:gd name="connsiteY0" fmla="*/ 0 h 2185447"/>
              <a:gd name="connsiteX1" fmla="*/ 658305 w 9216272"/>
              <a:gd name="connsiteY1" fmla="*/ 0 h 2185447"/>
              <a:gd name="connsiteX2" fmla="*/ 1408773 w 9216272"/>
              <a:gd name="connsiteY2" fmla="*/ 0 h 2185447"/>
              <a:gd name="connsiteX3" fmla="*/ 2067078 w 9216272"/>
              <a:gd name="connsiteY3" fmla="*/ 0 h 2185447"/>
              <a:gd name="connsiteX4" fmla="*/ 2448895 w 9216272"/>
              <a:gd name="connsiteY4" fmla="*/ 0 h 2185447"/>
              <a:gd name="connsiteX5" fmla="*/ 3107200 w 9216272"/>
              <a:gd name="connsiteY5" fmla="*/ 0 h 2185447"/>
              <a:gd name="connsiteX6" fmla="*/ 3765505 w 9216272"/>
              <a:gd name="connsiteY6" fmla="*/ 0 h 2185447"/>
              <a:gd name="connsiteX7" fmla="*/ 4331648 w 9216272"/>
              <a:gd name="connsiteY7" fmla="*/ 0 h 2185447"/>
              <a:gd name="connsiteX8" fmla="*/ 5174278 w 9216272"/>
              <a:gd name="connsiteY8" fmla="*/ 0 h 2185447"/>
              <a:gd name="connsiteX9" fmla="*/ 6016909 w 9216272"/>
              <a:gd name="connsiteY9" fmla="*/ 0 h 2185447"/>
              <a:gd name="connsiteX10" fmla="*/ 6675214 w 9216272"/>
              <a:gd name="connsiteY10" fmla="*/ 0 h 2185447"/>
              <a:gd name="connsiteX11" fmla="*/ 7425682 w 9216272"/>
              <a:gd name="connsiteY11" fmla="*/ 0 h 2185447"/>
              <a:gd name="connsiteX12" fmla="*/ 8083987 w 9216272"/>
              <a:gd name="connsiteY12" fmla="*/ 0 h 2185447"/>
              <a:gd name="connsiteX13" fmla="*/ 9216272 w 9216272"/>
              <a:gd name="connsiteY13" fmla="*/ 0 h 2185447"/>
              <a:gd name="connsiteX14" fmla="*/ 9216272 w 9216272"/>
              <a:gd name="connsiteY14" fmla="*/ 590071 h 2185447"/>
              <a:gd name="connsiteX15" fmla="*/ 9216272 w 9216272"/>
              <a:gd name="connsiteY15" fmla="*/ 1114578 h 2185447"/>
              <a:gd name="connsiteX16" fmla="*/ 9216272 w 9216272"/>
              <a:gd name="connsiteY16" fmla="*/ 1682794 h 2185447"/>
              <a:gd name="connsiteX17" fmla="*/ 9216272 w 9216272"/>
              <a:gd name="connsiteY17" fmla="*/ 2185447 h 2185447"/>
              <a:gd name="connsiteX18" fmla="*/ 8373641 w 9216272"/>
              <a:gd name="connsiteY18" fmla="*/ 2185447 h 2185447"/>
              <a:gd name="connsiteX19" fmla="*/ 7807499 w 9216272"/>
              <a:gd name="connsiteY19" fmla="*/ 2185447 h 2185447"/>
              <a:gd name="connsiteX20" fmla="*/ 7425682 w 9216272"/>
              <a:gd name="connsiteY20" fmla="*/ 2185447 h 2185447"/>
              <a:gd name="connsiteX21" fmla="*/ 6767377 w 9216272"/>
              <a:gd name="connsiteY21" fmla="*/ 2185447 h 2185447"/>
              <a:gd name="connsiteX22" fmla="*/ 5924746 w 9216272"/>
              <a:gd name="connsiteY22" fmla="*/ 2185447 h 2185447"/>
              <a:gd name="connsiteX23" fmla="*/ 5082116 w 9216272"/>
              <a:gd name="connsiteY23" fmla="*/ 2185447 h 2185447"/>
              <a:gd name="connsiteX24" fmla="*/ 4423811 w 9216272"/>
              <a:gd name="connsiteY24" fmla="*/ 2185447 h 2185447"/>
              <a:gd name="connsiteX25" fmla="*/ 4041994 w 9216272"/>
              <a:gd name="connsiteY25" fmla="*/ 2185447 h 2185447"/>
              <a:gd name="connsiteX26" fmla="*/ 3199363 w 9216272"/>
              <a:gd name="connsiteY26" fmla="*/ 2185447 h 2185447"/>
              <a:gd name="connsiteX27" fmla="*/ 2817546 w 9216272"/>
              <a:gd name="connsiteY27" fmla="*/ 2185447 h 2185447"/>
              <a:gd name="connsiteX28" fmla="*/ 2159241 w 9216272"/>
              <a:gd name="connsiteY28" fmla="*/ 2185447 h 2185447"/>
              <a:gd name="connsiteX29" fmla="*/ 1408773 w 9216272"/>
              <a:gd name="connsiteY29" fmla="*/ 2185447 h 2185447"/>
              <a:gd name="connsiteX30" fmla="*/ 934793 w 9216272"/>
              <a:gd name="connsiteY30" fmla="*/ 2185447 h 2185447"/>
              <a:gd name="connsiteX31" fmla="*/ 0 w 9216272"/>
              <a:gd name="connsiteY31" fmla="*/ 2185447 h 2185447"/>
              <a:gd name="connsiteX32" fmla="*/ 0 w 9216272"/>
              <a:gd name="connsiteY32" fmla="*/ 1639085 h 2185447"/>
              <a:gd name="connsiteX33" fmla="*/ 0 w 9216272"/>
              <a:gd name="connsiteY33" fmla="*/ 1136432 h 2185447"/>
              <a:gd name="connsiteX34" fmla="*/ 0 w 9216272"/>
              <a:gd name="connsiteY34" fmla="*/ 546362 h 2185447"/>
              <a:gd name="connsiteX35" fmla="*/ 0 w 9216272"/>
              <a:gd name="connsiteY35" fmla="*/ 0 h 2185447"/>
              <a:gd name="connsiteX36" fmla="*/ 273181 w 9216272"/>
              <a:gd name="connsiteY36" fmla="*/ 273181 h 2185447"/>
              <a:gd name="connsiteX37" fmla="*/ 1026796 w 9216272"/>
              <a:gd name="connsiteY37" fmla="*/ 273181 h 2185447"/>
              <a:gd name="connsiteX38" fmla="*/ 1520314 w 9216272"/>
              <a:gd name="connsiteY38" fmla="*/ 273181 h 2185447"/>
              <a:gd name="connsiteX39" fmla="*/ 1927133 w 9216272"/>
              <a:gd name="connsiteY39" fmla="*/ 273181 h 2185447"/>
              <a:gd name="connsiteX40" fmla="*/ 2680748 w 9216272"/>
              <a:gd name="connsiteY40" fmla="*/ 273181 h 2185447"/>
              <a:gd name="connsiteX41" fmla="*/ 3347664 w 9216272"/>
              <a:gd name="connsiteY41" fmla="*/ 273181 h 2185447"/>
              <a:gd name="connsiteX42" fmla="*/ 3927882 w 9216272"/>
              <a:gd name="connsiteY42" fmla="*/ 273181 h 2185447"/>
              <a:gd name="connsiteX43" fmla="*/ 4681497 w 9216272"/>
              <a:gd name="connsiteY43" fmla="*/ 273181 h 2185447"/>
              <a:gd name="connsiteX44" fmla="*/ 5348413 w 9216272"/>
              <a:gd name="connsiteY44" fmla="*/ 273181 h 2185447"/>
              <a:gd name="connsiteX45" fmla="*/ 5928630 w 9216272"/>
              <a:gd name="connsiteY45" fmla="*/ 273181 h 2185447"/>
              <a:gd name="connsiteX46" fmla="*/ 6335449 w 9216272"/>
              <a:gd name="connsiteY46" fmla="*/ 273181 h 2185447"/>
              <a:gd name="connsiteX47" fmla="*/ 6828967 w 9216272"/>
              <a:gd name="connsiteY47" fmla="*/ 273181 h 2185447"/>
              <a:gd name="connsiteX48" fmla="*/ 7235786 w 9216272"/>
              <a:gd name="connsiteY48" fmla="*/ 273181 h 2185447"/>
              <a:gd name="connsiteX49" fmla="*/ 7816003 w 9216272"/>
              <a:gd name="connsiteY49" fmla="*/ 273181 h 2185447"/>
              <a:gd name="connsiteX50" fmla="*/ 8943091 w 9216272"/>
              <a:gd name="connsiteY50" fmla="*/ 273181 h 2185447"/>
              <a:gd name="connsiteX51" fmla="*/ 8943091 w 9216272"/>
              <a:gd name="connsiteY51" fmla="*/ 786761 h 2185447"/>
              <a:gd name="connsiteX52" fmla="*/ 8943091 w 9216272"/>
              <a:gd name="connsiteY52" fmla="*/ 1365904 h 2185447"/>
              <a:gd name="connsiteX53" fmla="*/ 8943091 w 9216272"/>
              <a:gd name="connsiteY53" fmla="*/ 1912266 h 2185447"/>
              <a:gd name="connsiteX54" fmla="*/ 8536272 w 9216272"/>
              <a:gd name="connsiteY54" fmla="*/ 1912266 h 2185447"/>
              <a:gd name="connsiteX55" fmla="*/ 7869356 w 9216272"/>
              <a:gd name="connsiteY55" fmla="*/ 1912266 h 2185447"/>
              <a:gd name="connsiteX56" fmla="*/ 7289139 w 9216272"/>
              <a:gd name="connsiteY56" fmla="*/ 1912266 h 2185447"/>
              <a:gd name="connsiteX57" fmla="*/ 6795621 w 9216272"/>
              <a:gd name="connsiteY57" fmla="*/ 1912266 h 2185447"/>
              <a:gd name="connsiteX58" fmla="*/ 6128705 w 9216272"/>
              <a:gd name="connsiteY58" fmla="*/ 1912266 h 2185447"/>
              <a:gd name="connsiteX59" fmla="*/ 5288390 w 9216272"/>
              <a:gd name="connsiteY59" fmla="*/ 1912266 h 2185447"/>
              <a:gd name="connsiteX60" fmla="*/ 4881572 w 9216272"/>
              <a:gd name="connsiteY60" fmla="*/ 1912266 h 2185447"/>
              <a:gd name="connsiteX61" fmla="*/ 4214655 w 9216272"/>
              <a:gd name="connsiteY61" fmla="*/ 1912266 h 2185447"/>
              <a:gd name="connsiteX62" fmla="*/ 3461040 w 9216272"/>
              <a:gd name="connsiteY62" fmla="*/ 1912266 h 2185447"/>
              <a:gd name="connsiteX63" fmla="*/ 2794124 w 9216272"/>
              <a:gd name="connsiteY63" fmla="*/ 1912266 h 2185447"/>
              <a:gd name="connsiteX64" fmla="*/ 2040509 w 9216272"/>
              <a:gd name="connsiteY64" fmla="*/ 1912266 h 2185447"/>
              <a:gd name="connsiteX65" fmla="*/ 1286894 w 9216272"/>
              <a:gd name="connsiteY65" fmla="*/ 1912266 h 2185447"/>
              <a:gd name="connsiteX66" fmla="*/ 273181 w 9216272"/>
              <a:gd name="connsiteY66" fmla="*/ 1912266 h 2185447"/>
              <a:gd name="connsiteX67" fmla="*/ 273181 w 9216272"/>
              <a:gd name="connsiteY67" fmla="*/ 1349513 h 2185447"/>
              <a:gd name="connsiteX68" fmla="*/ 273181 w 9216272"/>
              <a:gd name="connsiteY68" fmla="*/ 786761 h 2185447"/>
              <a:gd name="connsiteX69" fmla="*/ 273181 w 9216272"/>
              <a:gd name="connsiteY69" fmla="*/ 273181 h 2185447"/>
              <a:gd name="connsiteX70" fmla="*/ 0 w 9216272"/>
              <a:gd name="connsiteY70" fmla="*/ 0 h 2185447"/>
              <a:gd name="connsiteX71" fmla="*/ 273181 w 9216272"/>
              <a:gd name="connsiteY71" fmla="*/ 273181 h 2185447"/>
              <a:gd name="connsiteX72" fmla="*/ 0 w 9216272"/>
              <a:gd name="connsiteY72" fmla="*/ 2185447 h 2185447"/>
              <a:gd name="connsiteX73" fmla="*/ 273181 w 9216272"/>
              <a:gd name="connsiteY73" fmla="*/ 1912266 h 2185447"/>
              <a:gd name="connsiteX74" fmla="*/ 9216272 w 9216272"/>
              <a:gd name="connsiteY74" fmla="*/ 0 h 2185447"/>
              <a:gd name="connsiteX75" fmla="*/ 8943091 w 9216272"/>
              <a:gd name="connsiteY75" fmla="*/ 273181 h 2185447"/>
              <a:gd name="connsiteX76" fmla="*/ 9216272 w 9216272"/>
              <a:gd name="connsiteY76" fmla="*/ 2185447 h 2185447"/>
              <a:gd name="connsiteX77" fmla="*/ 8943091 w 9216272"/>
              <a:gd name="connsiteY77" fmla="*/ 1912266 h 21854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</a:cxnLst>
            <a:rect l="l" t="t" r="r" b="b"/>
            <a:pathLst>
              <a:path w="9216272" h="2185447" stroke="0" extrusionOk="0">
                <a:moveTo>
                  <a:pt x="273181" y="273181"/>
                </a:moveTo>
                <a:cubicBezTo>
                  <a:pt x="439906" y="255490"/>
                  <a:pt x="576648" y="270379"/>
                  <a:pt x="680000" y="273181"/>
                </a:cubicBezTo>
                <a:cubicBezTo>
                  <a:pt x="783352" y="275983"/>
                  <a:pt x="1315106" y="297494"/>
                  <a:pt x="1520314" y="273181"/>
                </a:cubicBezTo>
                <a:cubicBezTo>
                  <a:pt x="1725522" y="248868"/>
                  <a:pt x="1976851" y="257491"/>
                  <a:pt x="2100531" y="273181"/>
                </a:cubicBezTo>
                <a:cubicBezTo>
                  <a:pt x="2224211" y="288871"/>
                  <a:pt x="2488455" y="276693"/>
                  <a:pt x="2594049" y="273181"/>
                </a:cubicBezTo>
                <a:cubicBezTo>
                  <a:pt x="2699643" y="269669"/>
                  <a:pt x="2912548" y="289045"/>
                  <a:pt x="3000868" y="273181"/>
                </a:cubicBezTo>
                <a:cubicBezTo>
                  <a:pt x="3089188" y="257317"/>
                  <a:pt x="3259642" y="269135"/>
                  <a:pt x="3407687" y="273181"/>
                </a:cubicBezTo>
                <a:cubicBezTo>
                  <a:pt x="3555732" y="277227"/>
                  <a:pt x="3699157" y="264693"/>
                  <a:pt x="3814506" y="273181"/>
                </a:cubicBezTo>
                <a:cubicBezTo>
                  <a:pt x="3929855" y="281669"/>
                  <a:pt x="4108641" y="299672"/>
                  <a:pt x="4394723" y="273181"/>
                </a:cubicBezTo>
                <a:cubicBezTo>
                  <a:pt x="4680805" y="246690"/>
                  <a:pt x="4948143" y="251208"/>
                  <a:pt x="5235037" y="273181"/>
                </a:cubicBezTo>
                <a:cubicBezTo>
                  <a:pt x="5521931" y="295154"/>
                  <a:pt x="5809426" y="270441"/>
                  <a:pt x="5988652" y="273181"/>
                </a:cubicBezTo>
                <a:cubicBezTo>
                  <a:pt x="6167878" y="275921"/>
                  <a:pt x="6442337" y="259332"/>
                  <a:pt x="6655569" y="273181"/>
                </a:cubicBezTo>
                <a:cubicBezTo>
                  <a:pt x="6868801" y="287030"/>
                  <a:pt x="6896824" y="284975"/>
                  <a:pt x="7062387" y="273181"/>
                </a:cubicBezTo>
                <a:cubicBezTo>
                  <a:pt x="7227950" y="261387"/>
                  <a:pt x="7512314" y="264721"/>
                  <a:pt x="7729304" y="273181"/>
                </a:cubicBezTo>
                <a:cubicBezTo>
                  <a:pt x="7946294" y="281641"/>
                  <a:pt x="8485384" y="226204"/>
                  <a:pt x="8943091" y="273181"/>
                </a:cubicBezTo>
                <a:cubicBezTo>
                  <a:pt x="8942059" y="396423"/>
                  <a:pt x="8965444" y="570334"/>
                  <a:pt x="8943091" y="803152"/>
                </a:cubicBezTo>
                <a:cubicBezTo>
                  <a:pt x="8920738" y="1035970"/>
                  <a:pt x="8917854" y="1074445"/>
                  <a:pt x="8943091" y="1333123"/>
                </a:cubicBezTo>
                <a:cubicBezTo>
                  <a:pt x="8968328" y="1591801"/>
                  <a:pt x="8936454" y="1672662"/>
                  <a:pt x="8943091" y="1912266"/>
                </a:cubicBezTo>
                <a:cubicBezTo>
                  <a:pt x="8811352" y="1885030"/>
                  <a:pt x="8503672" y="1917786"/>
                  <a:pt x="8362874" y="1912266"/>
                </a:cubicBezTo>
                <a:cubicBezTo>
                  <a:pt x="8222076" y="1906746"/>
                  <a:pt x="8061305" y="1896560"/>
                  <a:pt x="7782657" y="1912266"/>
                </a:cubicBezTo>
                <a:cubicBezTo>
                  <a:pt x="7504009" y="1927972"/>
                  <a:pt x="7286292" y="1895002"/>
                  <a:pt x="7115741" y="1912266"/>
                </a:cubicBezTo>
                <a:cubicBezTo>
                  <a:pt x="6945190" y="1929530"/>
                  <a:pt x="6682392" y="1884215"/>
                  <a:pt x="6448825" y="1912266"/>
                </a:cubicBezTo>
                <a:cubicBezTo>
                  <a:pt x="6215258" y="1940317"/>
                  <a:pt x="6153419" y="1915263"/>
                  <a:pt x="5868608" y="1912266"/>
                </a:cubicBezTo>
                <a:cubicBezTo>
                  <a:pt x="5583797" y="1909269"/>
                  <a:pt x="5339580" y="1883009"/>
                  <a:pt x="5201691" y="1912266"/>
                </a:cubicBezTo>
                <a:cubicBezTo>
                  <a:pt x="5063802" y="1941523"/>
                  <a:pt x="4901474" y="1921520"/>
                  <a:pt x="4794873" y="1912266"/>
                </a:cubicBezTo>
                <a:cubicBezTo>
                  <a:pt x="4688272" y="1903012"/>
                  <a:pt x="4303959" y="1939993"/>
                  <a:pt x="4127956" y="1912266"/>
                </a:cubicBezTo>
                <a:cubicBezTo>
                  <a:pt x="3951953" y="1884539"/>
                  <a:pt x="3784985" y="1893263"/>
                  <a:pt x="3461040" y="1912266"/>
                </a:cubicBezTo>
                <a:cubicBezTo>
                  <a:pt x="3137095" y="1931269"/>
                  <a:pt x="3084197" y="1919381"/>
                  <a:pt x="2967522" y="1912266"/>
                </a:cubicBezTo>
                <a:cubicBezTo>
                  <a:pt x="2850847" y="1905151"/>
                  <a:pt x="2653505" y="1889257"/>
                  <a:pt x="2474004" y="1912266"/>
                </a:cubicBezTo>
                <a:cubicBezTo>
                  <a:pt x="2294503" y="1935275"/>
                  <a:pt x="2068456" y="1886265"/>
                  <a:pt x="1720389" y="1912266"/>
                </a:cubicBezTo>
                <a:cubicBezTo>
                  <a:pt x="1372323" y="1938267"/>
                  <a:pt x="1507219" y="1908838"/>
                  <a:pt x="1313570" y="1912266"/>
                </a:cubicBezTo>
                <a:cubicBezTo>
                  <a:pt x="1119921" y="1915694"/>
                  <a:pt x="758833" y="1953471"/>
                  <a:pt x="273181" y="1912266"/>
                </a:cubicBezTo>
                <a:cubicBezTo>
                  <a:pt x="254688" y="1758057"/>
                  <a:pt x="263530" y="1581504"/>
                  <a:pt x="273181" y="1398686"/>
                </a:cubicBezTo>
                <a:cubicBezTo>
                  <a:pt x="282832" y="1215868"/>
                  <a:pt x="294661" y="1031488"/>
                  <a:pt x="273181" y="885106"/>
                </a:cubicBezTo>
                <a:cubicBezTo>
                  <a:pt x="251701" y="738724"/>
                  <a:pt x="251629" y="421351"/>
                  <a:pt x="273181" y="273181"/>
                </a:cubicBezTo>
                <a:close/>
              </a:path>
              <a:path w="9216272" h="2185447" fill="lightenLess" stroke="0" extrusionOk="0">
                <a:moveTo>
                  <a:pt x="0" y="0"/>
                </a:moveTo>
                <a:cubicBezTo>
                  <a:pt x="217106" y="-3695"/>
                  <a:pt x="401825" y="21273"/>
                  <a:pt x="750468" y="0"/>
                </a:cubicBezTo>
                <a:cubicBezTo>
                  <a:pt x="1099111" y="-21273"/>
                  <a:pt x="960344" y="-14712"/>
                  <a:pt x="1132285" y="0"/>
                </a:cubicBezTo>
                <a:cubicBezTo>
                  <a:pt x="1304226" y="14712"/>
                  <a:pt x="1672708" y="-13650"/>
                  <a:pt x="1974915" y="0"/>
                </a:cubicBezTo>
                <a:cubicBezTo>
                  <a:pt x="2277122" y="13650"/>
                  <a:pt x="2339027" y="6844"/>
                  <a:pt x="2633221" y="0"/>
                </a:cubicBezTo>
                <a:cubicBezTo>
                  <a:pt x="2927415" y="-6844"/>
                  <a:pt x="2908319" y="-1934"/>
                  <a:pt x="3107200" y="0"/>
                </a:cubicBezTo>
                <a:cubicBezTo>
                  <a:pt x="3306081" y="1934"/>
                  <a:pt x="3475803" y="-11947"/>
                  <a:pt x="3581180" y="0"/>
                </a:cubicBezTo>
                <a:cubicBezTo>
                  <a:pt x="3686557" y="11947"/>
                  <a:pt x="4025198" y="-11424"/>
                  <a:pt x="4147322" y="0"/>
                </a:cubicBezTo>
                <a:cubicBezTo>
                  <a:pt x="4269446" y="11424"/>
                  <a:pt x="4564973" y="-1794"/>
                  <a:pt x="4713465" y="0"/>
                </a:cubicBezTo>
                <a:cubicBezTo>
                  <a:pt x="4861957" y="1794"/>
                  <a:pt x="5061296" y="13348"/>
                  <a:pt x="5187445" y="0"/>
                </a:cubicBezTo>
                <a:cubicBezTo>
                  <a:pt x="5313594" y="-13348"/>
                  <a:pt x="5703680" y="-30894"/>
                  <a:pt x="5845750" y="0"/>
                </a:cubicBezTo>
                <a:cubicBezTo>
                  <a:pt x="5987821" y="30894"/>
                  <a:pt x="6140849" y="-2518"/>
                  <a:pt x="6227567" y="0"/>
                </a:cubicBezTo>
                <a:cubicBezTo>
                  <a:pt x="6314285" y="2518"/>
                  <a:pt x="6759608" y="-33094"/>
                  <a:pt x="6978035" y="0"/>
                </a:cubicBezTo>
                <a:cubicBezTo>
                  <a:pt x="7196462" y="33094"/>
                  <a:pt x="7269232" y="-20009"/>
                  <a:pt x="7544177" y="0"/>
                </a:cubicBezTo>
                <a:cubicBezTo>
                  <a:pt x="7819122" y="20009"/>
                  <a:pt x="7944333" y="11108"/>
                  <a:pt x="8110319" y="0"/>
                </a:cubicBezTo>
                <a:cubicBezTo>
                  <a:pt x="8276305" y="-11108"/>
                  <a:pt x="8466422" y="-3129"/>
                  <a:pt x="8584299" y="0"/>
                </a:cubicBezTo>
                <a:cubicBezTo>
                  <a:pt x="8702176" y="3129"/>
                  <a:pt x="8991386" y="19765"/>
                  <a:pt x="9216272" y="0"/>
                </a:cubicBezTo>
                <a:cubicBezTo>
                  <a:pt x="9085756" y="133828"/>
                  <a:pt x="9050608" y="190265"/>
                  <a:pt x="8943091" y="273181"/>
                </a:cubicBezTo>
                <a:cubicBezTo>
                  <a:pt x="8743262" y="306281"/>
                  <a:pt x="8417968" y="305537"/>
                  <a:pt x="8276175" y="273181"/>
                </a:cubicBezTo>
                <a:cubicBezTo>
                  <a:pt x="8134382" y="240825"/>
                  <a:pt x="7960090" y="283330"/>
                  <a:pt x="7782657" y="273181"/>
                </a:cubicBezTo>
                <a:cubicBezTo>
                  <a:pt x="7605224" y="263032"/>
                  <a:pt x="7411142" y="282442"/>
                  <a:pt x="7289139" y="273181"/>
                </a:cubicBezTo>
                <a:cubicBezTo>
                  <a:pt x="7167136" y="263920"/>
                  <a:pt x="6900841" y="277426"/>
                  <a:pt x="6622223" y="273181"/>
                </a:cubicBezTo>
                <a:cubicBezTo>
                  <a:pt x="6343605" y="268936"/>
                  <a:pt x="6415257" y="286410"/>
                  <a:pt x="6215404" y="273181"/>
                </a:cubicBezTo>
                <a:cubicBezTo>
                  <a:pt x="6015551" y="259952"/>
                  <a:pt x="5612795" y="288957"/>
                  <a:pt x="5461789" y="273181"/>
                </a:cubicBezTo>
                <a:cubicBezTo>
                  <a:pt x="5310784" y="257405"/>
                  <a:pt x="5076426" y="300255"/>
                  <a:pt x="4794873" y="273181"/>
                </a:cubicBezTo>
                <a:cubicBezTo>
                  <a:pt x="4513320" y="246107"/>
                  <a:pt x="4399516" y="248105"/>
                  <a:pt x="4214655" y="273181"/>
                </a:cubicBezTo>
                <a:cubicBezTo>
                  <a:pt x="4029794" y="298257"/>
                  <a:pt x="3748389" y="269538"/>
                  <a:pt x="3374341" y="273181"/>
                </a:cubicBezTo>
                <a:cubicBezTo>
                  <a:pt x="3000293" y="276824"/>
                  <a:pt x="3064381" y="251429"/>
                  <a:pt x="2880823" y="273181"/>
                </a:cubicBezTo>
                <a:cubicBezTo>
                  <a:pt x="2697265" y="294933"/>
                  <a:pt x="2575334" y="280413"/>
                  <a:pt x="2387305" y="273181"/>
                </a:cubicBezTo>
                <a:cubicBezTo>
                  <a:pt x="2199276" y="265949"/>
                  <a:pt x="2042086" y="262977"/>
                  <a:pt x="1893787" y="273181"/>
                </a:cubicBezTo>
                <a:cubicBezTo>
                  <a:pt x="1745488" y="283385"/>
                  <a:pt x="1479652" y="257503"/>
                  <a:pt x="1226871" y="273181"/>
                </a:cubicBezTo>
                <a:cubicBezTo>
                  <a:pt x="974090" y="288859"/>
                  <a:pt x="507873" y="317949"/>
                  <a:pt x="273181" y="273181"/>
                </a:cubicBezTo>
                <a:cubicBezTo>
                  <a:pt x="143882" y="159366"/>
                  <a:pt x="124967" y="121941"/>
                  <a:pt x="0" y="0"/>
                </a:cubicBezTo>
                <a:close/>
              </a:path>
              <a:path w="9216272" h="2185447" fill="darkenLess" stroke="0" extrusionOk="0">
                <a:moveTo>
                  <a:pt x="0" y="2185447"/>
                </a:moveTo>
                <a:cubicBezTo>
                  <a:pt x="85137" y="2092686"/>
                  <a:pt x="178754" y="2030020"/>
                  <a:pt x="273181" y="1912266"/>
                </a:cubicBezTo>
                <a:cubicBezTo>
                  <a:pt x="475715" y="1929291"/>
                  <a:pt x="659788" y="1924769"/>
                  <a:pt x="766699" y="1912266"/>
                </a:cubicBezTo>
                <a:cubicBezTo>
                  <a:pt x="873610" y="1899763"/>
                  <a:pt x="1289384" y="1940425"/>
                  <a:pt x="1433615" y="1912266"/>
                </a:cubicBezTo>
                <a:cubicBezTo>
                  <a:pt x="1577846" y="1884107"/>
                  <a:pt x="1826782" y="1923877"/>
                  <a:pt x="1927133" y="1912266"/>
                </a:cubicBezTo>
                <a:cubicBezTo>
                  <a:pt x="2027484" y="1900655"/>
                  <a:pt x="2264511" y="1935573"/>
                  <a:pt x="2420651" y="1912266"/>
                </a:cubicBezTo>
                <a:cubicBezTo>
                  <a:pt x="2576791" y="1888959"/>
                  <a:pt x="2858431" y="1907992"/>
                  <a:pt x="3000868" y="1912266"/>
                </a:cubicBezTo>
                <a:cubicBezTo>
                  <a:pt x="3143305" y="1916540"/>
                  <a:pt x="3310730" y="1934309"/>
                  <a:pt x="3494386" y="1912266"/>
                </a:cubicBezTo>
                <a:cubicBezTo>
                  <a:pt x="3678042" y="1890223"/>
                  <a:pt x="3909877" y="1943223"/>
                  <a:pt x="4248001" y="1912266"/>
                </a:cubicBezTo>
                <a:cubicBezTo>
                  <a:pt x="4586125" y="1881309"/>
                  <a:pt x="4731399" y="1884267"/>
                  <a:pt x="5088316" y="1912266"/>
                </a:cubicBezTo>
                <a:cubicBezTo>
                  <a:pt x="5445233" y="1940265"/>
                  <a:pt x="5448949" y="1892771"/>
                  <a:pt x="5668533" y="1912266"/>
                </a:cubicBezTo>
                <a:cubicBezTo>
                  <a:pt x="5888117" y="1931761"/>
                  <a:pt x="6022798" y="1912615"/>
                  <a:pt x="6162051" y="1912266"/>
                </a:cubicBezTo>
                <a:cubicBezTo>
                  <a:pt x="6301304" y="1911917"/>
                  <a:pt x="6394765" y="1902333"/>
                  <a:pt x="6568869" y="1912266"/>
                </a:cubicBezTo>
                <a:cubicBezTo>
                  <a:pt x="6742973" y="1922199"/>
                  <a:pt x="6924996" y="1903065"/>
                  <a:pt x="7149087" y="1912266"/>
                </a:cubicBezTo>
                <a:cubicBezTo>
                  <a:pt x="7373178" y="1921467"/>
                  <a:pt x="7539307" y="1941720"/>
                  <a:pt x="7816003" y="1912266"/>
                </a:cubicBezTo>
                <a:cubicBezTo>
                  <a:pt x="8092699" y="1882812"/>
                  <a:pt x="8461830" y="1956221"/>
                  <a:pt x="8943091" y="1912266"/>
                </a:cubicBezTo>
                <a:cubicBezTo>
                  <a:pt x="9072485" y="2048222"/>
                  <a:pt x="9153032" y="2096037"/>
                  <a:pt x="9216272" y="2185447"/>
                </a:cubicBezTo>
                <a:cubicBezTo>
                  <a:pt x="9111160" y="2179728"/>
                  <a:pt x="8948109" y="2195053"/>
                  <a:pt x="8834455" y="2185447"/>
                </a:cubicBezTo>
                <a:cubicBezTo>
                  <a:pt x="8720801" y="2175841"/>
                  <a:pt x="8207481" y="2175378"/>
                  <a:pt x="7991824" y="2185447"/>
                </a:cubicBezTo>
                <a:cubicBezTo>
                  <a:pt x="7776167" y="2195516"/>
                  <a:pt x="7722143" y="2189631"/>
                  <a:pt x="7610007" y="2185447"/>
                </a:cubicBezTo>
                <a:cubicBezTo>
                  <a:pt x="7497871" y="2181263"/>
                  <a:pt x="7325983" y="2177451"/>
                  <a:pt x="7043865" y="2185447"/>
                </a:cubicBezTo>
                <a:cubicBezTo>
                  <a:pt x="6761747" y="2193443"/>
                  <a:pt x="6462698" y="2195547"/>
                  <a:pt x="6201234" y="2185447"/>
                </a:cubicBezTo>
                <a:cubicBezTo>
                  <a:pt x="5939770" y="2175347"/>
                  <a:pt x="5954596" y="2168527"/>
                  <a:pt x="5819417" y="2185447"/>
                </a:cubicBezTo>
                <a:cubicBezTo>
                  <a:pt x="5684238" y="2202367"/>
                  <a:pt x="5492960" y="2160806"/>
                  <a:pt x="5253275" y="2185447"/>
                </a:cubicBezTo>
                <a:cubicBezTo>
                  <a:pt x="5013590" y="2210088"/>
                  <a:pt x="4880567" y="2181969"/>
                  <a:pt x="4687133" y="2185447"/>
                </a:cubicBezTo>
                <a:cubicBezTo>
                  <a:pt x="4493699" y="2188925"/>
                  <a:pt x="4276833" y="2213600"/>
                  <a:pt x="4028827" y="2185447"/>
                </a:cubicBezTo>
                <a:cubicBezTo>
                  <a:pt x="3780821" y="2157294"/>
                  <a:pt x="3643184" y="2173926"/>
                  <a:pt x="3370522" y="2185447"/>
                </a:cubicBezTo>
                <a:cubicBezTo>
                  <a:pt x="3097861" y="2196968"/>
                  <a:pt x="2912486" y="2150183"/>
                  <a:pt x="2527892" y="2185447"/>
                </a:cubicBezTo>
                <a:cubicBezTo>
                  <a:pt x="2143298" y="2220712"/>
                  <a:pt x="2298583" y="2182388"/>
                  <a:pt x="2146075" y="2185447"/>
                </a:cubicBezTo>
                <a:cubicBezTo>
                  <a:pt x="1993567" y="2188506"/>
                  <a:pt x="1904295" y="2168000"/>
                  <a:pt x="1672095" y="2185447"/>
                </a:cubicBezTo>
                <a:cubicBezTo>
                  <a:pt x="1439895" y="2202894"/>
                  <a:pt x="1193721" y="2160463"/>
                  <a:pt x="921627" y="2185447"/>
                </a:cubicBezTo>
                <a:cubicBezTo>
                  <a:pt x="649533" y="2210431"/>
                  <a:pt x="196909" y="2145784"/>
                  <a:pt x="0" y="2185447"/>
                </a:cubicBezTo>
                <a:close/>
              </a:path>
              <a:path w="9216272" h="2185447" fill="lighten" stroke="0" extrusionOk="0">
                <a:moveTo>
                  <a:pt x="0" y="0"/>
                </a:moveTo>
                <a:cubicBezTo>
                  <a:pt x="76576" y="72107"/>
                  <a:pt x="136657" y="157823"/>
                  <a:pt x="273181" y="273181"/>
                </a:cubicBezTo>
                <a:cubicBezTo>
                  <a:pt x="289327" y="521134"/>
                  <a:pt x="262188" y="662328"/>
                  <a:pt x="273181" y="852324"/>
                </a:cubicBezTo>
                <a:cubicBezTo>
                  <a:pt x="284174" y="1042320"/>
                  <a:pt x="283546" y="1301087"/>
                  <a:pt x="273181" y="1415077"/>
                </a:cubicBezTo>
                <a:cubicBezTo>
                  <a:pt x="262816" y="1529067"/>
                  <a:pt x="282471" y="1737294"/>
                  <a:pt x="273181" y="1912266"/>
                </a:cubicBezTo>
                <a:cubicBezTo>
                  <a:pt x="188019" y="2008790"/>
                  <a:pt x="108794" y="2064085"/>
                  <a:pt x="0" y="2185447"/>
                </a:cubicBezTo>
                <a:cubicBezTo>
                  <a:pt x="5395" y="2040659"/>
                  <a:pt x="1058" y="1889322"/>
                  <a:pt x="0" y="1595376"/>
                </a:cubicBezTo>
                <a:cubicBezTo>
                  <a:pt x="-1058" y="1301430"/>
                  <a:pt x="-17571" y="1297837"/>
                  <a:pt x="0" y="1070869"/>
                </a:cubicBezTo>
                <a:cubicBezTo>
                  <a:pt x="17571" y="843901"/>
                  <a:pt x="15255" y="760967"/>
                  <a:pt x="0" y="568216"/>
                </a:cubicBezTo>
                <a:cubicBezTo>
                  <a:pt x="-15255" y="375465"/>
                  <a:pt x="5617" y="197461"/>
                  <a:pt x="0" y="0"/>
                </a:cubicBezTo>
                <a:close/>
              </a:path>
              <a:path w="9216272" h="2185447" fill="darken" stroke="0" extrusionOk="0">
                <a:moveTo>
                  <a:pt x="9216272" y="0"/>
                </a:moveTo>
                <a:cubicBezTo>
                  <a:pt x="9206787" y="118815"/>
                  <a:pt x="9208809" y="251111"/>
                  <a:pt x="9216272" y="480798"/>
                </a:cubicBezTo>
                <a:cubicBezTo>
                  <a:pt x="9223735" y="710485"/>
                  <a:pt x="9227250" y="858468"/>
                  <a:pt x="9216272" y="1070869"/>
                </a:cubicBezTo>
                <a:cubicBezTo>
                  <a:pt x="9205294" y="1283270"/>
                  <a:pt x="9225387" y="1408612"/>
                  <a:pt x="9216272" y="1573522"/>
                </a:cubicBezTo>
                <a:cubicBezTo>
                  <a:pt x="9207157" y="1738432"/>
                  <a:pt x="9243796" y="1950539"/>
                  <a:pt x="9216272" y="2185447"/>
                </a:cubicBezTo>
                <a:cubicBezTo>
                  <a:pt x="9108887" y="2055717"/>
                  <a:pt x="9001437" y="1966760"/>
                  <a:pt x="8943091" y="1912266"/>
                </a:cubicBezTo>
                <a:cubicBezTo>
                  <a:pt x="8927748" y="1732682"/>
                  <a:pt x="8937775" y="1512033"/>
                  <a:pt x="8943091" y="1382295"/>
                </a:cubicBezTo>
                <a:cubicBezTo>
                  <a:pt x="8948407" y="1252557"/>
                  <a:pt x="8950798" y="980564"/>
                  <a:pt x="8943091" y="852324"/>
                </a:cubicBezTo>
                <a:cubicBezTo>
                  <a:pt x="8935384" y="724084"/>
                  <a:pt x="8958184" y="464056"/>
                  <a:pt x="8943091" y="273181"/>
                </a:cubicBezTo>
                <a:cubicBezTo>
                  <a:pt x="9043094" y="154662"/>
                  <a:pt x="9071978" y="124008"/>
                  <a:pt x="9216272" y="0"/>
                </a:cubicBezTo>
                <a:close/>
              </a:path>
              <a:path w="9216272" h="2185447" fill="none" extrusionOk="0">
                <a:moveTo>
                  <a:pt x="0" y="0"/>
                </a:moveTo>
                <a:cubicBezTo>
                  <a:pt x="308013" y="-28401"/>
                  <a:pt x="404181" y="-32899"/>
                  <a:pt x="658305" y="0"/>
                </a:cubicBezTo>
                <a:cubicBezTo>
                  <a:pt x="912429" y="32899"/>
                  <a:pt x="1234650" y="18916"/>
                  <a:pt x="1408773" y="0"/>
                </a:cubicBezTo>
                <a:cubicBezTo>
                  <a:pt x="1582896" y="-18916"/>
                  <a:pt x="1784091" y="-4054"/>
                  <a:pt x="2067078" y="0"/>
                </a:cubicBezTo>
                <a:cubicBezTo>
                  <a:pt x="2350066" y="4054"/>
                  <a:pt x="2314485" y="9422"/>
                  <a:pt x="2448895" y="0"/>
                </a:cubicBezTo>
                <a:cubicBezTo>
                  <a:pt x="2583305" y="-9422"/>
                  <a:pt x="2924071" y="-31351"/>
                  <a:pt x="3107200" y="0"/>
                </a:cubicBezTo>
                <a:cubicBezTo>
                  <a:pt x="3290330" y="31351"/>
                  <a:pt x="3468876" y="-32081"/>
                  <a:pt x="3765505" y="0"/>
                </a:cubicBezTo>
                <a:cubicBezTo>
                  <a:pt x="4062134" y="32081"/>
                  <a:pt x="4163337" y="-22014"/>
                  <a:pt x="4331648" y="0"/>
                </a:cubicBezTo>
                <a:cubicBezTo>
                  <a:pt x="4499959" y="22014"/>
                  <a:pt x="4756444" y="-9516"/>
                  <a:pt x="5174278" y="0"/>
                </a:cubicBezTo>
                <a:cubicBezTo>
                  <a:pt x="5592112" y="9516"/>
                  <a:pt x="5600403" y="-36673"/>
                  <a:pt x="6016909" y="0"/>
                </a:cubicBezTo>
                <a:cubicBezTo>
                  <a:pt x="6433415" y="36673"/>
                  <a:pt x="6443155" y="-20492"/>
                  <a:pt x="6675214" y="0"/>
                </a:cubicBezTo>
                <a:cubicBezTo>
                  <a:pt x="6907274" y="20492"/>
                  <a:pt x="7061545" y="3535"/>
                  <a:pt x="7425682" y="0"/>
                </a:cubicBezTo>
                <a:cubicBezTo>
                  <a:pt x="7789819" y="-3535"/>
                  <a:pt x="7914863" y="-24810"/>
                  <a:pt x="8083987" y="0"/>
                </a:cubicBezTo>
                <a:cubicBezTo>
                  <a:pt x="8253112" y="24810"/>
                  <a:pt x="8930572" y="-4838"/>
                  <a:pt x="9216272" y="0"/>
                </a:cubicBezTo>
                <a:cubicBezTo>
                  <a:pt x="9210004" y="204101"/>
                  <a:pt x="9203477" y="454605"/>
                  <a:pt x="9216272" y="590071"/>
                </a:cubicBezTo>
                <a:cubicBezTo>
                  <a:pt x="9229067" y="725537"/>
                  <a:pt x="9203919" y="910094"/>
                  <a:pt x="9216272" y="1114578"/>
                </a:cubicBezTo>
                <a:cubicBezTo>
                  <a:pt x="9228625" y="1319062"/>
                  <a:pt x="9217490" y="1428533"/>
                  <a:pt x="9216272" y="1682794"/>
                </a:cubicBezTo>
                <a:cubicBezTo>
                  <a:pt x="9215054" y="1937055"/>
                  <a:pt x="9203556" y="2058364"/>
                  <a:pt x="9216272" y="2185447"/>
                </a:cubicBezTo>
                <a:cubicBezTo>
                  <a:pt x="8838586" y="2190870"/>
                  <a:pt x="8746688" y="2213350"/>
                  <a:pt x="8373641" y="2185447"/>
                </a:cubicBezTo>
                <a:cubicBezTo>
                  <a:pt x="8000594" y="2157544"/>
                  <a:pt x="7955688" y="2207535"/>
                  <a:pt x="7807499" y="2185447"/>
                </a:cubicBezTo>
                <a:cubicBezTo>
                  <a:pt x="7659310" y="2163359"/>
                  <a:pt x="7530091" y="2183639"/>
                  <a:pt x="7425682" y="2185447"/>
                </a:cubicBezTo>
                <a:cubicBezTo>
                  <a:pt x="7321273" y="2187255"/>
                  <a:pt x="7046063" y="2199573"/>
                  <a:pt x="6767377" y="2185447"/>
                </a:cubicBezTo>
                <a:cubicBezTo>
                  <a:pt x="6488691" y="2171321"/>
                  <a:pt x="6324887" y="2163858"/>
                  <a:pt x="5924746" y="2185447"/>
                </a:cubicBezTo>
                <a:cubicBezTo>
                  <a:pt x="5524605" y="2207036"/>
                  <a:pt x="5397867" y="2152106"/>
                  <a:pt x="5082116" y="2185447"/>
                </a:cubicBezTo>
                <a:cubicBezTo>
                  <a:pt x="4766365" y="2218789"/>
                  <a:pt x="4611809" y="2161364"/>
                  <a:pt x="4423811" y="2185447"/>
                </a:cubicBezTo>
                <a:cubicBezTo>
                  <a:pt x="4235813" y="2209530"/>
                  <a:pt x="4215474" y="2172598"/>
                  <a:pt x="4041994" y="2185447"/>
                </a:cubicBezTo>
                <a:cubicBezTo>
                  <a:pt x="3868514" y="2198296"/>
                  <a:pt x="3484238" y="2215678"/>
                  <a:pt x="3199363" y="2185447"/>
                </a:cubicBezTo>
                <a:cubicBezTo>
                  <a:pt x="2914488" y="2155216"/>
                  <a:pt x="2972002" y="2175118"/>
                  <a:pt x="2817546" y="2185447"/>
                </a:cubicBezTo>
                <a:cubicBezTo>
                  <a:pt x="2663090" y="2195776"/>
                  <a:pt x="2398348" y="2177648"/>
                  <a:pt x="2159241" y="2185447"/>
                </a:cubicBezTo>
                <a:cubicBezTo>
                  <a:pt x="1920134" y="2193246"/>
                  <a:pt x="1698875" y="2161433"/>
                  <a:pt x="1408773" y="2185447"/>
                </a:cubicBezTo>
                <a:cubicBezTo>
                  <a:pt x="1118671" y="2209461"/>
                  <a:pt x="1083355" y="2169990"/>
                  <a:pt x="934793" y="2185447"/>
                </a:cubicBezTo>
                <a:cubicBezTo>
                  <a:pt x="786231" y="2200904"/>
                  <a:pt x="324630" y="2159315"/>
                  <a:pt x="0" y="2185447"/>
                </a:cubicBezTo>
                <a:cubicBezTo>
                  <a:pt x="-25661" y="2063357"/>
                  <a:pt x="24739" y="1891373"/>
                  <a:pt x="0" y="1639085"/>
                </a:cubicBezTo>
                <a:cubicBezTo>
                  <a:pt x="-24739" y="1386797"/>
                  <a:pt x="18501" y="1361133"/>
                  <a:pt x="0" y="1136432"/>
                </a:cubicBezTo>
                <a:cubicBezTo>
                  <a:pt x="-18501" y="911731"/>
                  <a:pt x="6944" y="693827"/>
                  <a:pt x="0" y="546362"/>
                </a:cubicBezTo>
                <a:cubicBezTo>
                  <a:pt x="-6944" y="398897"/>
                  <a:pt x="13146" y="211916"/>
                  <a:pt x="0" y="0"/>
                </a:cubicBezTo>
                <a:close/>
                <a:moveTo>
                  <a:pt x="273181" y="273181"/>
                </a:moveTo>
                <a:cubicBezTo>
                  <a:pt x="602744" y="290001"/>
                  <a:pt x="719414" y="272075"/>
                  <a:pt x="1026796" y="273181"/>
                </a:cubicBezTo>
                <a:cubicBezTo>
                  <a:pt x="1334178" y="274287"/>
                  <a:pt x="1417811" y="265233"/>
                  <a:pt x="1520314" y="273181"/>
                </a:cubicBezTo>
                <a:cubicBezTo>
                  <a:pt x="1622817" y="281129"/>
                  <a:pt x="1831621" y="273198"/>
                  <a:pt x="1927133" y="273181"/>
                </a:cubicBezTo>
                <a:cubicBezTo>
                  <a:pt x="2022645" y="273164"/>
                  <a:pt x="2373982" y="265291"/>
                  <a:pt x="2680748" y="273181"/>
                </a:cubicBezTo>
                <a:cubicBezTo>
                  <a:pt x="2987514" y="281071"/>
                  <a:pt x="3107534" y="257983"/>
                  <a:pt x="3347664" y="273181"/>
                </a:cubicBezTo>
                <a:cubicBezTo>
                  <a:pt x="3587794" y="288379"/>
                  <a:pt x="3788437" y="251963"/>
                  <a:pt x="3927882" y="273181"/>
                </a:cubicBezTo>
                <a:cubicBezTo>
                  <a:pt x="4067327" y="294399"/>
                  <a:pt x="4515360" y="292597"/>
                  <a:pt x="4681497" y="273181"/>
                </a:cubicBezTo>
                <a:cubicBezTo>
                  <a:pt x="4847634" y="253765"/>
                  <a:pt x="5068938" y="291043"/>
                  <a:pt x="5348413" y="273181"/>
                </a:cubicBezTo>
                <a:cubicBezTo>
                  <a:pt x="5627888" y="255319"/>
                  <a:pt x="5746665" y="259611"/>
                  <a:pt x="5928630" y="273181"/>
                </a:cubicBezTo>
                <a:cubicBezTo>
                  <a:pt x="6110595" y="286751"/>
                  <a:pt x="6228258" y="264174"/>
                  <a:pt x="6335449" y="273181"/>
                </a:cubicBezTo>
                <a:cubicBezTo>
                  <a:pt x="6442640" y="282188"/>
                  <a:pt x="6599614" y="262972"/>
                  <a:pt x="6828967" y="273181"/>
                </a:cubicBezTo>
                <a:cubicBezTo>
                  <a:pt x="7058320" y="283390"/>
                  <a:pt x="7083655" y="260940"/>
                  <a:pt x="7235786" y="273181"/>
                </a:cubicBezTo>
                <a:cubicBezTo>
                  <a:pt x="7387917" y="285422"/>
                  <a:pt x="7626872" y="298689"/>
                  <a:pt x="7816003" y="273181"/>
                </a:cubicBezTo>
                <a:cubicBezTo>
                  <a:pt x="8005134" y="247673"/>
                  <a:pt x="8523819" y="316712"/>
                  <a:pt x="8943091" y="273181"/>
                </a:cubicBezTo>
                <a:cubicBezTo>
                  <a:pt x="8940037" y="411197"/>
                  <a:pt x="8940163" y="604177"/>
                  <a:pt x="8943091" y="786761"/>
                </a:cubicBezTo>
                <a:cubicBezTo>
                  <a:pt x="8946019" y="969345"/>
                  <a:pt x="8959629" y="1156905"/>
                  <a:pt x="8943091" y="1365904"/>
                </a:cubicBezTo>
                <a:cubicBezTo>
                  <a:pt x="8926553" y="1574903"/>
                  <a:pt x="8945305" y="1685243"/>
                  <a:pt x="8943091" y="1912266"/>
                </a:cubicBezTo>
                <a:cubicBezTo>
                  <a:pt x="8766544" y="1914413"/>
                  <a:pt x="8702081" y="1902117"/>
                  <a:pt x="8536272" y="1912266"/>
                </a:cubicBezTo>
                <a:cubicBezTo>
                  <a:pt x="8370463" y="1922415"/>
                  <a:pt x="8166436" y="1938052"/>
                  <a:pt x="7869356" y="1912266"/>
                </a:cubicBezTo>
                <a:cubicBezTo>
                  <a:pt x="7572276" y="1886480"/>
                  <a:pt x="7409371" y="1911871"/>
                  <a:pt x="7289139" y="1912266"/>
                </a:cubicBezTo>
                <a:cubicBezTo>
                  <a:pt x="7168907" y="1912661"/>
                  <a:pt x="6961049" y="1925813"/>
                  <a:pt x="6795621" y="1912266"/>
                </a:cubicBezTo>
                <a:cubicBezTo>
                  <a:pt x="6630193" y="1898719"/>
                  <a:pt x="6266518" y="1925367"/>
                  <a:pt x="6128705" y="1912266"/>
                </a:cubicBezTo>
                <a:cubicBezTo>
                  <a:pt x="5990892" y="1899165"/>
                  <a:pt x="5672485" y="1953667"/>
                  <a:pt x="5288390" y="1912266"/>
                </a:cubicBezTo>
                <a:cubicBezTo>
                  <a:pt x="4904296" y="1870865"/>
                  <a:pt x="4993337" y="1902115"/>
                  <a:pt x="4881572" y="1912266"/>
                </a:cubicBezTo>
                <a:cubicBezTo>
                  <a:pt x="4769807" y="1922417"/>
                  <a:pt x="4423788" y="1919417"/>
                  <a:pt x="4214655" y="1912266"/>
                </a:cubicBezTo>
                <a:cubicBezTo>
                  <a:pt x="4005522" y="1905115"/>
                  <a:pt x="3686865" y="1908283"/>
                  <a:pt x="3461040" y="1912266"/>
                </a:cubicBezTo>
                <a:cubicBezTo>
                  <a:pt x="3235215" y="1916249"/>
                  <a:pt x="3066602" y="1936387"/>
                  <a:pt x="2794124" y="1912266"/>
                </a:cubicBezTo>
                <a:cubicBezTo>
                  <a:pt x="2521646" y="1888145"/>
                  <a:pt x="2367387" y="1893558"/>
                  <a:pt x="2040509" y="1912266"/>
                </a:cubicBezTo>
                <a:cubicBezTo>
                  <a:pt x="1713632" y="1930974"/>
                  <a:pt x="1615436" y="1929929"/>
                  <a:pt x="1286894" y="1912266"/>
                </a:cubicBezTo>
                <a:cubicBezTo>
                  <a:pt x="958353" y="1894603"/>
                  <a:pt x="489968" y="1905602"/>
                  <a:pt x="273181" y="1912266"/>
                </a:cubicBezTo>
                <a:cubicBezTo>
                  <a:pt x="281730" y="1765359"/>
                  <a:pt x="284100" y="1584179"/>
                  <a:pt x="273181" y="1349513"/>
                </a:cubicBezTo>
                <a:cubicBezTo>
                  <a:pt x="262262" y="1114847"/>
                  <a:pt x="273196" y="904282"/>
                  <a:pt x="273181" y="786761"/>
                </a:cubicBezTo>
                <a:cubicBezTo>
                  <a:pt x="273166" y="669240"/>
                  <a:pt x="281880" y="395239"/>
                  <a:pt x="273181" y="273181"/>
                </a:cubicBezTo>
                <a:close/>
                <a:moveTo>
                  <a:pt x="0" y="0"/>
                </a:moveTo>
                <a:cubicBezTo>
                  <a:pt x="75231" y="100534"/>
                  <a:pt x="203673" y="206115"/>
                  <a:pt x="273181" y="273181"/>
                </a:cubicBezTo>
                <a:moveTo>
                  <a:pt x="0" y="2185447"/>
                </a:moveTo>
                <a:cubicBezTo>
                  <a:pt x="128373" y="2065692"/>
                  <a:pt x="196944" y="2012359"/>
                  <a:pt x="273181" y="1912266"/>
                </a:cubicBezTo>
                <a:moveTo>
                  <a:pt x="9216272" y="0"/>
                </a:moveTo>
                <a:cubicBezTo>
                  <a:pt x="9114435" y="101930"/>
                  <a:pt x="9042018" y="188300"/>
                  <a:pt x="8943091" y="273181"/>
                </a:cubicBezTo>
                <a:moveTo>
                  <a:pt x="9216272" y="2185447"/>
                </a:moveTo>
                <a:cubicBezTo>
                  <a:pt x="9148771" y="2138791"/>
                  <a:pt x="9043522" y="2029347"/>
                  <a:pt x="8943091" y="1912266"/>
                </a:cubicBezTo>
              </a:path>
            </a:pathLst>
          </a:custGeom>
          <a:noFill/>
          <a:ln>
            <a:extLst>
              <a:ext uri="{C807C97D-BFC1-408E-A445-0C87EB9F89A2}">
                <ask:lineSketchStyleProps xmlns:ask="http://schemas.microsoft.com/office/drawing/2018/sketchyshapes" xmlns="" sd="2124387956">
                  <a:prstGeom prst="bevel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hr-HR" sz="4000" b="1" dirty="0">
                <a:solidFill>
                  <a:schemeClr val="tx1"/>
                </a:solidFill>
                <a:effectLst/>
                <a:latin typeface="Elephant" panose="020209040905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Primjeri demokracija: Ujedinjeno Kraljevstvo, Francuska i SAD</a:t>
            </a:r>
            <a:endParaRPr lang="hr-HR" sz="4000" dirty="0">
              <a:solidFill>
                <a:schemeClr val="tx1"/>
              </a:solidFill>
              <a:effectLst/>
              <a:latin typeface="Elephant" panose="020209040905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Podnaslov 6">
            <a:extLst>
              <a:ext uri="{FF2B5EF4-FFF2-40B4-BE49-F238E27FC236}">
                <a16:creationId xmlns:a16="http://schemas.microsoft.com/office/drawing/2014/main" xmlns="" id="{8D1FA6C9-93A9-401D-AA72-E7BEA889444F}"/>
              </a:ext>
            </a:extLst>
          </p:cNvPr>
          <p:cNvSpPr txBox="1">
            <a:spLocks/>
          </p:cNvSpPr>
          <p:nvPr/>
        </p:nvSpPr>
        <p:spPr>
          <a:xfrm>
            <a:off x="1524000" y="4835860"/>
            <a:ext cx="9144000" cy="140244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hr-HR" b="1" dirty="0" smtClean="0"/>
              <a:t>Svijet </a:t>
            </a:r>
            <a:r>
              <a:rPr lang="hr-HR" b="1" dirty="0"/>
              <a:t>i Hrvatska od 1918. do 1939. godine</a:t>
            </a:r>
          </a:p>
        </p:txBody>
      </p:sp>
    </p:spTree>
    <p:extLst>
      <p:ext uri="{BB962C8B-B14F-4D97-AF65-F5344CB8AC3E}">
        <p14:creationId xmlns:p14="http://schemas.microsoft.com/office/powerpoint/2010/main" xmlns="" val="5046298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Rezervirano mjesto sadržaja 1">
            <a:extLst>
              <a:ext uri="{FF2B5EF4-FFF2-40B4-BE49-F238E27FC236}">
                <a16:creationId xmlns:a16="http://schemas.microsoft.com/office/drawing/2014/main" xmlns="" id="{867246FA-238F-4211-948F-9C188A8AC08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96548070"/>
              </p:ext>
            </p:extLst>
          </p:nvPr>
        </p:nvGraphicFramePr>
        <p:xfrm>
          <a:off x="697584" y="2309567"/>
          <a:ext cx="10656216" cy="42681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Naslov 3">
            <a:extLst>
              <a:ext uri="{FF2B5EF4-FFF2-40B4-BE49-F238E27FC236}">
                <a16:creationId xmlns:a16="http://schemas.microsoft.com/office/drawing/2014/main" xmlns="" id="{64844703-182B-4D68-B660-8AF13D237B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090" y="1423269"/>
            <a:ext cx="10515600" cy="770868"/>
          </a:xfrm>
        </p:spPr>
        <p:txBody>
          <a:bodyPr/>
          <a:lstStyle/>
          <a:p>
            <a:r>
              <a:rPr lang="hr-HR" b="1" dirty="0"/>
              <a:t>Francuska</a:t>
            </a:r>
          </a:p>
        </p:txBody>
      </p:sp>
    </p:spTree>
    <p:extLst>
      <p:ext uri="{BB962C8B-B14F-4D97-AF65-F5344CB8AC3E}">
        <p14:creationId xmlns:p14="http://schemas.microsoft.com/office/powerpoint/2010/main" xmlns="" val="5482009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Rezervirano mjesto sadržaja 1">
            <a:extLst>
              <a:ext uri="{FF2B5EF4-FFF2-40B4-BE49-F238E27FC236}">
                <a16:creationId xmlns:a16="http://schemas.microsoft.com/office/drawing/2014/main" xmlns="" id="{867246FA-238F-4211-948F-9C188A8AC08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3285702386"/>
              </p:ext>
            </p:extLst>
          </p:nvPr>
        </p:nvGraphicFramePr>
        <p:xfrm>
          <a:off x="697584" y="2309567"/>
          <a:ext cx="10656216" cy="42681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Naslov 3">
            <a:extLst>
              <a:ext uri="{FF2B5EF4-FFF2-40B4-BE49-F238E27FC236}">
                <a16:creationId xmlns:a16="http://schemas.microsoft.com/office/drawing/2014/main" xmlns="" id="{64844703-182B-4D68-B660-8AF13D237B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090" y="1423269"/>
            <a:ext cx="10515600" cy="770868"/>
          </a:xfrm>
        </p:spPr>
        <p:txBody>
          <a:bodyPr/>
          <a:lstStyle/>
          <a:p>
            <a:r>
              <a:rPr lang="hr-HR" b="1" dirty="0"/>
              <a:t>Francuska</a:t>
            </a:r>
          </a:p>
        </p:txBody>
      </p:sp>
    </p:spTree>
    <p:extLst>
      <p:ext uri="{BB962C8B-B14F-4D97-AF65-F5344CB8AC3E}">
        <p14:creationId xmlns:p14="http://schemas.microsoft.com/office/powerpoint/2010/main" xmlns="" val="32693651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vitak: vodoravno 4">
            <a:extLst>
              <a:ext uri="{FF2B5EF4-FFF2-40B4-BE49-F238E27FC236}">
                <a16:creationId xmlns:a16="http://schemas.microsoft.com/office/drawing/2014/main" xmlns="" id="{3F86FBA8-B952-4414-9959-D5B59CED2569}"/>
              </a:ext>
            </a:extLst>
          </p:cNvPr>
          <p:cNvSpPr/>
          <p:nvPr/>
        </p:nvSpPr>
        <p:spPr>
          <a:xfrm>
            <a:off x="235096" y="1395168"/>
            <a:ext cx="4334488" cy="3469064"/>
          </a:xfrm>
          <a:custGeom>
            <a:avLst/>
            <a:gdLst>
              <a:gd name="connsiteX0" fmla="*/ 4334488 w 4334488"/>
              <a:gd name="connsiteY0" fmla="*/ 216817 h 3469064"/>
              <a:gd name="connsiteX1" fmla="*/ 4117671 w 4334488"/>
              <a:gd name="connsiteY1" fmla="*/ 433634 h 3469064"/>
              <a:gd name="connsiteX2" fmla="*/ 4117672 w 4334488"/>
              <a:gd name="connsiteY2" fmla="*/ 216817 h 3469064"/>
              <a:gd name="connsiteX3" fmla="*/ 4009264 w 4334488"/>
              <a:gd name="connsiteY3" fmla="*/ 325225 h 3469064"/>
              <a:gd name="connsiteX4" fmla="*/ 3900856 w 4334488"/>
              <a:gd name="connsiteY4" fmla="*/ 216817 h 3469064"/>
              <a:gd name="connsiteX5" fmla="*/ 3900855 w 4334488"/>
              <a:gd name="connsiteY5" fmla="*/ 433633 h 3469064"/>
              <a:gd name="connsiteX6" fmla="*/ 3286849 w 4334488"/>
              <a:gd name="connsiteY6" fmla="*/ 433633 h 3469064"/>
              <a:gd name="connsiteX7" fmla="*/ 2636002 w 4334488"/>
              <a:gd name="connsiteY7" fmla="*/ 433633 h 3469064"/>
              <a:gd name="connsiteX8" fmla="*/ 2021996 w 4334488"/>
              <a:gd name="connsiteY8" fmla="*/ 433633 h 3469064"/>
              <a:gd name="connsiteX9" fmla="*/ 1518510 w 4334488"/>
              <a:gd name="connsiteY9" fmla="*/ 433633 h 3469064"/>
              <a:gd name="connsiteX10" fmla="*/ 904504 w 4334488"/>
              <a:gd name="connsiteY10" fmla="*/ 433633 h 3469064"/>
              <a:gd name="connsiteX11" fmla="*/ 216817 w 4334488"/>
              <a:gd name="connsiteY11" fmla="*/ 433633 h 3469064"/>
              <a:gd name="connsiteX12" fmla="*/ 0 w 4334488"/>
              <a:gd name="connsiteY12" fmla="*/ 650450 h 3469064"/>
              <a:gd name="connsiteX13" fmla="*/ 0 w 4334488"/>
              <a:gd name="connsiteY13" fmla="*/ 1274882 h 3469064"/>
              <a:gd name="connsiteX14" fmla="*/ 0 w 4334488"/>
              <a:gd name="connsiteY14" fmla="*/ 1873295 h 3469064"/>
              <a:gd name="connsiteX15" fmla="*/ 0 w 4334488"/>
              <a:gd name="connsiteY15" fmla="*/ 2523745 h 3469064"/>
              <a:gd name="connsiteX16" fmla="*/ 0 w 4334488"/>
              <a:gd name="connsiteY16" fmla="*/ 3252248 h 3469064"/>
              <a:gd name="connsiteX17" fmla="*/ 216817 w 4334488"/>
              <a:gd name="connsiteY17" fmla="*/ 3469065 h 3469064"/>
              <a:gd name="connsiteX18" fmla="*/ 433634 w 4334488"/>
              <a:gd name="connsiteY18" fmla="*/ 3252248 h 3469064"/>
              <a:gd name="connsiteX19" fmla="*/ 433633 w 4334488"/>
              <a:gd name="connsiteY19" fmla="*/ 3035431 h 3469064"/>
              <a:gd name="connsiteX20" fmla="*/ 973959 w 4334488"/>
              <a:gd name="connsiteY20" fmla="*/ 3035431 h 3469064"/>
              <a:gd name="connsiteX21" fmla="*/ 1551125 w 4334488"/>
              <a:gd name="connsiteY21" fmla="*/ 3035431 h 3469064"/>
              <a:gd name="connsiteX22" fmla="*/ 2091451 w 4334488"/>
              <a:gd name="connsiteY22" fmla="*/ 3035431 h 3469064"/>
              <a:gd name="connsiteX23" fmla="*/ 2705457 w 4334488"/>
              <a:gd name="connsiteY23" fmla="*/ 3035431 h 3469064"/>
              <a:gd name="connsiteX24" fmla="*/ 3208942 w 4334488"/>
              <a:gd name="connsiteY24" fmla="*/ 3035431 h 3469064"/>
              <a:gd name="connsiteX25" fmla="*/ 4117672 w 4334488"/>
              <a:gd name="connsiteY25" fmla="*/ 3035431 h 3469064"/>
              <a:gd name="connsiteX26" fmla="*/ 4334489 w 4334488"/>
              <a:gd name="connsiteY26" fmla="*/ 2818614 h 3469064"/>
              <a:gd name="connsiteX27" fmla="*/ 4334488 w 4334488"/>
              <a:gd name="connsiteY27" fmla="*/ 216817 h 3469064"/>
              <a:gd name="connsiteX28" fmla="*/ 216817 w 4334488"/>
              <a:gd name="connsiteY28" fmla="*/ 867266 h 3469064"/>
              <a:gd name="connsiteX29" fmla="*/ 433634 w 4334488"/>
              <a:gd name="connsiteY29" fmla="*/ 650449 h 3469064"/>
              <a:gd name="connsiteX30" fmla="*/ 325226 w 4334488"/>
              <a:gd name="connsiteY30" fmla="*/ 542041 h 3469064"/>
              <a:gd name="connsiteX31" fmla="*/ 216818 w 4334488"/>
              <a:gd name="connsiteY31" fmla="*/ 650449 h 3469064"/>
              <a:gd name="connsiteX32" fmla="*/ 216817 w 4334488"/>
              <a:gd name="connsiteY32" fmla="*/ 867266 h 3469064"/>
              <a:gd name="connsiteX0" fmla="*/ 216817 w 4334488"/>
              <a:gd name="connsiteY0" fmla="*/ 867266 h 3469064"/>
              <a:gd name="connsiteX1" fmla="*/ 433634 w 4334488"/>
              <a:gd name="connsiteY1" fmla="*/ 650449 h 3469064"/>
              <a:gd name="connsiteX2" fmla="*/ 325226 w 4334488"/>
              <a:gd name="connsiteY2" fmla="*/ 542041 h 3469064"/>
              <a:gd name="connsiteX3" fmla="*/ 216818 w 4334488"/>
              <a:gd name="connsiteY3" fmla="*/ 650449 h 3469064"/>
              <a:gd name="connsiteX4" fmla="*/ 216817 w 4334488"/>
              <a:gd name="connsiteY4" fmla="*/ 867266 h 3469064"/>
              <a:gd name="connsiteX5" fmla="*/ 4117672 w 4334488"/>
              <a:gd name="connsiteY5" fmla="*/ 433633 h 3469064"/>
              <a:gd name="connsiteX6" fmla="*/ 4334489 w 4334488"/>
              <a:gd name="connsiteY6" fmla="*/ 216816 h 3469064"/>
              <a:gd name="connsiteX7" fmla="*/ 4117672 w 4334488"/>
              <a:gd name="connsiteY7" fmla="*/ -1 h 3469064"/>
              <a:gd name="connsiteX8" fmla="*/ 3900855 w 4334488"/>
              <a:gd name="connsiteY8" fmla="*/ 216816 h 3469064"/>
              <a:gd name="connsiteX9" fmla="*/ 4009263 w 4334488"/>
              <a:gd name="connsiteY9" fmla="*/ 325224 h 3469064"/>
              <a:gd name="connsiteX10" fmla="*/ 4117671 w 4334488"/>
              <a:gd name="connsiteY10" fmla="*/ 216816 h 3469064"/>
              <a:gd name="connsiteX11" fmla="*/ 4117672 w 4334488"/>
              <a:gd name="connsiteY11" fmla="*/ 433633 h 3469064"/>
              <a:gd name="connsiteX0" fmla="*/ 0 w 4334488"/>
              <a:gd name="connsiteY0" fmla="*/ 650450 h 3469064"/>
              <a:gd name="connsiteX1" fmla="*/ 216817 w 4334488"/>
              <a:gd name="connsiteY1" fmla="*/ 433633 h 3469064"/>
              <a:gd name="connsiteX2" fmla="*/ 793983 w 4334488"/>
              <a:gd name="connsiteY2" fmla="*/ 433633 h 3469064"/>
              <a:gd name="connsiteX3" fmla="*/ 1444830 w 4334488"/>
              <a:gd name="connsiteY3" fmla="*/ 433633 h 3469064"/>
              <a:gd name="connsiteX4" fmla="*/ 2095676 w 4334488"/>
              <a:gd name="connsiteY4" fmla="*/ 433633 h 3469064"/>
              <a:gd name="connsiteX5" fmla="*/ 2636002 w 4334488"/>
              <a:gd name="connsiteY5" fmla="*/ 433633 h 3469064"/>
              <a:gd name="connsiteX6" fmla="*/ 3139487 w 4334488"/>
              <a:gd name="connsiteY6" fmla="*/ 433633 h 3469064"/>
              <a:gd name="connsiteX7" fmla="*/ 3900855 w 4334488"/>
              <a:gd name="connsiteY7" fmla="*/ 433633 h 3469064"/>
              <a:gd name="connsiteX8" fmla="*/ 3900855 w 4334488"/>
              <a:gd name="connsiteY8" fmla="*/ 216817 h 3469064"/>
              <a:gd name="connsiteX9" fmla="*/ 4117672 w 4334488"/>
              <a:gd name="connsiteY9" fmla="*/ 0 h 3469064"/>
              <a:gd name="connsiteX10" fmla="*/ 4334489 w 4334488"/>
              <a:gd name="connsiteY10" fmla="*/ 216817 h 3469064"/>
              <a:gd name="connsiteX11" fmla="*/ 4334488 w 4334488"/>
              <a:gd name="connsiteY11" fmla="*/ 2818615 h 3469064"/>
              <a:gd name="connsiteX12" fmla="*/ 4117671 w 4334488"/>
              <a:gd name="connsiteY12" fmla="*/ 3035432 h 3469064"/>
              <a:gd name="connsiteX13" fmla="*/ 3540505 w 4334488"/>
              <a:gd name="connsiteY13" fmla="*/ 3035432 h 3469064"/>
              <a:gd name="connsiteX14" fmla="*/ 2963339 w 4334488"/>
              <a:gd name="connsiteY14" fmla="*/ 3035432 h 3469064"/>
              <a:gd name="connsiteX15" fmla="*/ 2349333 w 4334488"/>
              <a:gd name="connsiteY15" fmla="*/ 3035432 h 3469064"/>
              <a:gd name="connsiteX16" fmla="*/ 1845848 w 4334488"/>
              <a:gd name="connsiteY16" fmla="*/ 3035431 h 3469064"/>
              <a:gd name="connsiteX17" fmla="*/ 1305522 w 4334488"/>
              <a:gd name="connsiteY17" fmla="*/ 3035431 h 3469064"/>
              <a:gd name="connsiteX18" fmla="*/ 433633 w 4334488"/>
              <a:gd name="connsiteY18" fmla="*/ 3035431 h 3469064"/>
              <a:gd name="connsiteX19" fmla="*/ 433633 w 4334488"/>
              <a:gd name="connsiteY19" fmla="*/ 3252248 h 3469064"/>
              <a:gd name="connsiteX20" fmla="*/ 216816 w 4334488"/>
              <a:gd name="connsiteY20" fmla="*/ 3469065 h 3469064"/>
              <a:gd name="connsiteX21" fmla="*/ -1 w 4334488"/>
              <a:gd name="connsiteY21" fmla="*/ 3252248 h 3469064"/>
              <a:gd name="connsiteX22" fmla="*/ 0 w 4334488"/>
              <a:gd name="connsiteY22" fmla="*/ 650450 h 3469064"/>
              <a:gd name="connsiteX23" fmla="*/ 3900855 w 4334488"/>
              <a:gd name="connsiteY23" fmla="*/ 433633 h 3469064"/>
              <a:gd name="connsiteX24" fmla="*/ 4117672 w 4334488"/>
              <a:gd name="connsiteY24" fmla="*/ 433633 h 3469064"/>
              <a:gd name="connsiteX25" fmla="*/ 4334489 w 4334488"/>
              <a:gd name="connsiteY25" fmla="*/ 216816 h 3469064"/>
              <a:gd name="connsiteX26" fmla="*/ 4117672 w 4334488"/>
              <a:gd name="connsiteY26" fmla="*/ 433633 h 3469064"/>
              <a:gd name="connsiteX27" fmla="*/ 4117672 w 4334488"/>
              <a:gd name="connsiteY27" fmla="*/ 216817 h 3469064"/>
              <a:gd name="connsiteX28" fmla="*/ 4009264 w 4334488"/>
              <a:gd name="connsiteY28" fmla="*/ 325225 h 3469064"/>
              <a:gd name="connsiteX29" fmla="*/ 3900856 w 4334488"/>
              <a:gd name="connsiteY29" fmla="*/ 216817 h 3469064"/>
              <a:gd name="connsiteX30" fmla="*/ 216817 w 4334488"/>
              <a:gd name="connsiteY30" fmla="*/ 867266 h 3469064"/>
              <a:gd name="connsiteX31" fmla="*/ 216817 w 4334488"/>
              <a:gd name="connsiteY31" fmla="*/ 650450 h 3469064"/>
              <a:gd name="connsiteX32" fmla="*/ 325225 w 4334488"/>
              <a:gd name="connsiteY32" fmla="*/ 542042 h 3469064"/>
              <a:gd name="connsiteX33" fmla="*/ 433633 w 4334488"/>
              <a:gd name="connsiteY33" fmla="*/ 650450 h 3469064"/>
              <a:gd name="connsiteX34" fmla="*/ 216816 w 4334488"/>
              <a:gd name="connsiteY34" fmla="*/ 867267 h 3469064"/>
              <a:gd name="connsiteX35" fmla="*/ -1 w 4334488"/>
              <a:gd name="connsiteY35" fmla="*/ 650450 h 3469064"/>
              <a:gd name="connsiteX36" fmla="*/ 433633 w 4334488"/>
              <a:gd name="connsiteY36" fmla="*/ 650450 h 3469064"/>
              <a:gd name="connsiteX37" fmla="*/ 433633 w 4334488"/>
              <a:gd name="connsiteY37" fmla="*/ 1175146 h 3469064"/>
              <a:gd name="connsiteX38" fmla="*/ 433633 w 4334488"/>
              <a:gd name="connsiteY38" fmla="*/ 1819091 h 3469064"/>
              <a:gd name="connsiteX39" fmla="*/ 433633 w 4334488"/>
              <a:gd name="connsiteY39" fmla="*/ 2439186 h 3469064"/>
              <a:gd name="connsiteX40" fmla="*/ 433633 w 4334488"/>
              <a:gd name="connsiteY40" fmla="*/ 3035431 h 3469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4334488" h="3469064" stroke="0" extrusionOk="0">
                <a:moveTo>
                  <a:pt x="4334488" y="216817"/>
                </a:moveTo>
                <a:cubicBezTo>
                  <a:pt x="4309675" y="320675"/>
                  <a:pt x="4238244" y="421907"/>
                  <a:pt x="4117671" y="433634"/>
                </a:cubicBezTo>
                <a:cubicBezTo>
                  <a:pt x="4113097" y="353257"/>
                  <a:pt x="4127282" y="282984"/>
                  <a:pt x="4117672" y="216817"/>
                </a:cubicBezTo>
                <a:cubicBezTo>
                  <a:pt x="4128785" y="275684"/>
                  <a:pt x="4077048" y="335324"/>
                  <a:pt x="4009264" y="325225"/>
                </a:cubicBezTo>
                <a:cubicBezTo>
                  <a:pt x="3942410" y="338030"/>
                  <a:pt x="3902281" y="279503"/>
                  <a:pt x="3900856" y="216817"/>
                </a:cubicBezTo>
                <a:cubicBezTo>
                  <a:pt x="3882821" y="290101"/>
                  <a:pt x="3895133" y="352936"/>
                  <a:pt x="3900855" y="433633"/>
                </a:cubicBezTo>
                <a:cubicBezTo>
                  <a:pt x="3640299" y="449483"/>
                  <a:pt x="3572404" y="418722"/>
                  <a:pt x="3286849" y="433633"/>
                </a:cubicBezTo>
                <a:cubicBezTo>
                  <a:pt x="3001294" y="448544"/>
                  <a:pt x="2787168" y="413553"/>
                  <a:pt x="2636002" y="433633"/>
                </a:cubicBezTo>
                <a:cubicBezTo>
                  <a:pt x="2484836" y="453713"/>
                  <a:pt x="2312018" y="409856"/>
                  <a:pt x="2021996" y="433633"/>
                </a:cubicBezTo>
                <a:cubicBezTo>
                  <a:pt x="1731974" y="457410"/>
                  <a:pt x="1710746" y="420697"/>
                  <a:pt x="1518510" y="433633"/>
                </a:cubicBezTo>
                <a:cubicBezTo>
                  <a:pt x="1326274" y="446569"/>
                  <a:pt x="1154646" y="437974"/>
                  <a:pt x="904504" y="433633"/>
                </a:cubicBezTo>
                <a:cubicBezTo>
                  <a:pt x="654362" y="429292"/>
                  <a:pt x="365979" y="428174"/>
                  <a:pt x="216817" y="433633"/>
                </a:cubicBezTo>
                <a:cubicBezTo>
                  <a:pt x="80552" y="446753"/>
                  <a:pt x="-2477" y="537841"/>
                  <a:pt x="0" y="650450"/>
                </a:cubicBezTo>
                <a:cubicBezTo>
                  <a:pt x="-11561" y="901901"/>
                  <a:pt x="-2986" y="1048222"/>
                  <a:pt x="0" y="1274882"/>
                </a:cubicBezTo>
                <a:cubicBezTo>
                  <a:pt x="2986" y="1501542"/>
                  <a:pt x="6576" y="1646972"/>
                  <a:pt x="0" y="1873295"/>
                </a:cubicBezTo>
                <a:cubicBezTo>
                  <a:pt x="-6576" y="2099618"/>
                  <a:pt x="-1747" y="2205119"/>
                  <a:pt x="0" y="2523745"/>
                </a:cubicBezTo>
                <a:cubicBezTo>
                  <a:pt x="1747" y="2842371"/>
                  <a:pt x="-32720" y="2925825"/>
                  <a:pt x="0" y="3252248"/>
                </a:cubicBezTo>
                <a:cubicBezTo>
                  <a:pt x="18941" y="3381316"/>
                  <a:pt x="84351" y="3475551"/>
                  <a:pt x="216817" y="3469065"/>
                </a:cubicBezTo>
                <a:cubicBezTo>
                  <a:pt x="323453" y="3488629"/>
                  <a:pt x="434630" y="3366212"/>
                  <a:pt x="433634" y="3252248"/>
                </a:cubicBezTo>
                <a:cubicBezTo>
                  <a:pt x="436066" y="3185983"/>
                  <a:pt x="441152" y="3112930"/>
                  <a:pt x="433633" y="3035431"/>
                </a:cubicBezTo>
                <a:cubicBezTo>
                  <a:pt x="674349" y="3061040"/>
                  <a:pt x="724182" y="3016473"/>
                  <a:pt x="973959" y="3035431"/>
                </a:cubicBezTo>
                <a:cubicBezTo>
                  <a:pt x="1223736" y="3054389"/>
                  <a:pt x="1308898" y="3025609"/>
                  <a:pt x="1551125" y="3035431"/>
                </a:cubicBezTo>
                <a:cubicBezTo>
                  <a:pt x="1793352" y="3045253"/>
                  <a:pt x="1837204" y="3059541"/>
                  <a:pt x="2091451" y="3035431"/>
                </a:cubicBezTo>
                <a:cubicBezTo>
                  <a:pt x="2345698" y="3011321"/>
                  <a:pt x="2450015" y="3019637"/>
                  <a:pt x="2705457" y="3035431"/>
                </a:cubicBezTo>
                <a:cubicBezTo>
                  <a:pt x="2960899" y="3051225"/>
                  <a:pt x="3082814" y="3020755"/>
                  <a:pt x="3208942" y="3035431"/>
                </a:cubicBezTo>
                <a:cubicBezTo>
                  <a:pt x="3335071" y="3050107"/>
                  <a:pt x="3715715" y="2993330"/>
                  <a:pt x="4117672" y="3035431"/>
                </a:cubicBezTo>
                <a:cubicBezTo>
                  <a:pt x="4229464" y="3022193"/>
                  <a:pt x="4328297" y="2946601"/>
                  <a:pt x="4334489" y="2818614"/>
                </a:cubicBezTo>
                <a:cubicBezTo>
                  <a:pt x="4282306" y="1830744"/>
                  <a:pt x="4440949" y="988609"/>
                  <a:pt x="4334488" y="216817"/>
                </a:cubicBezTo>
                <a:close/>
                <a:moveTo>
                  <a:pt x="216817" y="867266"/>
                </a:moveTo>
                <a:cubicBezTo>
                  <a:pt x="329121" y="841425"/>
                  <a:pt x="406618" y="776405"/>
                  <a:pt x="433634" y="650449"/>
                </a:cubicBezTo>
                <a:cubicBezTo>
                  <a:pt x="434469" y="580774"/>
                  <a:pt x="389988" y="548213"/>
                  <a:pt x="325226" y="542041"/>
                </a:cubicBezTo>
                <a:cubicBezTo>
                  <a:pt x="262163" y="545413"/>
                  <a:pt x="204152" y="588831"/>
                  <a:pt x="216818" y="650449"/>
                </a:cubicBezTo>
                <a:cubicBezTo>
                  <a:pt x="207619" y="715896"/>
                  <a:pt x="209306" y="791722"/>
                  <a:pt x="216817" y="867266"/>
                </a:cubicBezTo>
                <a:close/>
              </a:path>
              <a:path w="4334488" h="3469064" fill="darkenLess" stroke="0" extrusionOk="0">
                <a:moveTo>
                  <a:pt x="216817" y="867266"/>
                </a:moveTo>
                <a:cubicBezTo>
                  <a:pt x="322504" y="861430"/>
                  <a:pt x="443840" y="747677"/>
                  <a:pt x="433634" y="650449"/>
                </a:cubicBezTo>
                <a:cubicBezTo>
                  <a:pt x="433381" y="604861"/>
                  <a:pt x="374196" y="547981"/>
                  <a:pt x="325226" y="542041"/>
                </a:cubicBezTo>
                <a:cubicBezTo>
                  <a:pt x="262239" y="543704"/>
                  <a:pt x="220636" y="583500"/>
                  <a:pt x="216818" y="650449"/>
                </a:cubicBezTo>
                <a:cubicBezTo>
                  <a:pt x="223656" y="726947"/>
                  <a:pt x="214490" y="783507"/>
                  <a:pt x="216817" y="867266"/>
                </a:cubicBezTo>
                <a:close/>
                <a:moveTo>
                  <a:pt x="4117672" y="433633"/>
                </a:moveTo>
                <a:cubicBezTo>
                  <a:pt x="4226714" y="439737"/>
                  <a:pt x="4345168" y="351542"/>
                  <a:pt x="4334489" y="216816"/>
                </a:cubicBezTo>
                <a:cubicBezTo>
                  <a:pt x="4316422" y="112516"/>
                  <a:pt x="4233617" y="3685"/>
                  <a:pt x="4117672" y="-1"/>
                </a:cubicBezTo>
                <a:cubicBezTo>
                  <a:pt x="3995720" y="10229"/>
                  <a:pt x="3886651" y="94977"/>
                  <a:pt x="3900855" y="216816"/>
                </a:cubicBezTo>
                <a:cubicBezTo>
                  <a:pt x="3889994" y="279110"/>
                  <a:pt x="3957692" y="335523"/>
                  <a:pt x="4009263" y="325224"/>
                </a:cubicBezTo>
                <a:cubicBezTo>
                  <a:pt x="4069143" y="321318"/>
                  <a:pt x="4118949" y="285444"/>
                  <a:pt x="4117671" y="216816"/>
                </a:cubicBezTo>
                <a:cubicBezTo>
                  <a:pt x="4119195" y="290505"/>
                  <a:pt x="4109192" y="345454"/>
                  <a:pt x="4117672" y="433633"/>
                </a:cubicBezTo>
                <a:close/>
              </a:path>
              <a:path w="4334488" h="3469064" fill="none" extrusionOk="0">
                <a:moveTo>
                  <a:pt x="0" y="650450"/>
                </a:moveTo>
                <a:cubicBezTo>
                  <a:pt x="3639" y="547523"/>
                  <a:pt x="78922" y="449722"/>
                  <a:pt x="216817" y="433633"/>
                </a:cubicBezTo>
                <a:cubicBezTo>
                  <a:pt x="434153" y="425438"/>
                  <a:pt x="577266" y="406611"/>
                  <a:pt x="793983" y="433633"/>
                </a:cubicBezTo>
                <a:cubicBezTo>
                  <a:pt x="1010700" y="460655"/>
                  <a:pt x="1169066" y="441883"/>
                  <a:pt x="1444830" y="433633"/>
                </a:cubicBezTo>
                <a:cubicBezTo>
                  <a:pt x="1720594" y="425383"/>
                  <a:pt x="1926394" y="457110"/>
                  <a:pt x="2095676" y="433633"/>
                </a:cubicBezTo>
                <a:cubicBezTo>
                  <a:pt x="2264958" y="410156"/>
                  <a:pt x="2381114" y="433971"/>
                  <a:pt x="2636002" y="433633"/>
                </a:cubicBezTo>
                <a:cubicBezTo>
                  <a:pt x="2890890" y="433295"/>
                  <a:pt x="3028965" y="430860"/>
                  <a:pt x="3139487" y="433633"/>
                </a:cubicBezTo>
                <a:cubicBezTo>
                  <a:pt x="3250009" y="436406"/>
                  <a:pt x="3647522" y="409996"/>
                  <a:pt x="3900855" y="433633"/>
                </a:cubicBezTo>
                <a:cubicBezTo>
                  <a:pt x="3901660" y="349886"/>
                  <a:pt x="3900465" y="309094"/>
                  <a:pt x="3900855" y="216817"/>
                </a:cubicBezTo>
                <a:cubicBezTo>
                  <a:pt x="3918930" y="111762"/>
                  <a:pt x="3998292" y="-6619"/>
                  <a:pt x="4117672" y="0"/>
                </a:cubicBezTo>
                <a:cubicBezTo>
                  <a:pt x="4259040" y="4109"/>
                  <a:pt x="4358720" y="98214"/>
                  <a:pt x="4334489" y="216817"/>
                </a:cubicBezTo>
                <a:cubicBezTo>
                  <a:pt x="4396945" y="1040792"/>
                  <a:pt x="4287568" y="2056789"/>
                  <a:pt x="4334488" y="2818615"/>
                </a:cubicBezTo>
                <a:cubicBezTo>
                  <a:pt x="4336336" y="2949891"/>
                  <a:pt x="4242396" y="3035345"/>
                  <a:pt x="4117671" y="3035432"/>
                </a:cubicBezTo>
                <a:cubicBezTo>
                  <a:pt x="3985465" y="3017475"/>
                  <a:pt x="3718364" y="3014148"/>
                  <a:pt x="3540505" y="3035432"/>
                </a:cubicBezTo>
                <a:cubicBezTo>
                  <a:pt x="3362646" y="3056716"/>
                  <a:pt x="3234496" y="3058534"/>
                  <a:pt x="2963339" y="3035432"/>
                </a:cubicBezTo>
                <a:cubicBezTo>
                  <a:pt x="2692182" y="3012330"/>
                  <a:pt x="2507766" y="3006236"/>
                  <a:pt x="2349333" y="3035432"/>
                </a:cubicBezTo>
                <a:cubicBezTo>
                  <a:pt x="2190900" y="3064627"/>
                  <a:pt x="1999242" y="3060316"/>
                  <a:pt x="1845848" y="3035431"/>
                </a:cubicBezTo>
                <a:cubicBezTo>
                  <a:pt x="1692454" y="3010547"/>
                  <a:pt x="1567075" y="3052337"/>
                  <a:pt x="1305522" y="3035431"/>
                </a:cubicBezTo>
                <a:cubicBezTo>
                  <a:pt x="1043969" y="3018525"/>
                  <a:pt x="846541" y="3013982"/>
                  <a:pt x="433633" y="3035431"/>
                </a:cubicBezTo>
                <a:cubicBezTo>
                  <a:pt x="434806" y="3115558"/>
                  <a:pt x="436414" y="3146410"/>
                  <a:pt x="433633" y="3252248"/>
                </a:cubicBezTo>
                <a:cubicBezTo>
                  <a:pt x="447333" y="3374458"/>
                  <a:pt x="339677" y="3466822"/>
                  <a:pt x="216816" y="3469065"/>
                </a:cubicBezTo>
                <a:cubicBezTo>
                  <a:pt x="94096" y="3484604"/>
                  <a:pt x="-15608" y="3384858"/>
                  <a:pt x="-1" y="3252248"/>
                </a:cubicBezTo>
                <a:cubicBezTo>
                  <a:pt x="-46702" y="2429069"/>
                  <a:pt x="11597" y="1385060"/>
                  <a:pt x="0" y="650450"/>
                </a:cubicBezTo>
                <a:close/>
                <a:moveTo>
                  <a:pt x="3900855" y="433633"/>
                </a:moveTo>
                <a:cubicBezTo>
                  <a:pt x="3988722" y="424992"/>
                  <a:pt x="4015733" y="428315"/>
                  <a:pt x="4117672" y="433633"/>
                </a:cubicBezTo>
                <a:cubicBezTo>
                  <a:pt x="4247003" y="437126"/>
                  <a:pt x="4321041" y="348485"/>
                  <a:pt x="4334489" y="216816"/>
                </a:cubicBezTo>
                <a:moveTo>
                  <a:pt x="4117672" y="433633"/>
                </a:moveTo>
                <a:cubicBezTo>
                  <a:pt x="4121403" y="351640"/>
                  <a:pt x="4106931" y="291323"/>
                  <a:pt x="4117672" y="216817"/>
                </a:cubicBezTo>
                <a:cubicBezTo>
                  <a:pt x="4104091" y="272631"/>
                  <a:pt x="4078257" y="330120"/>
                  <a:pt x="4009264" y="325225"/>
                </a:cubicBezTo>
                <a:cubicBezTo>
                  <a:pt x="3948223" y="311733"/>
                  <a:pt x="3904192" y="284667"/>
                  <a:pt x="3900856" y="216817"/>
                </a:cubicBezTo>
                <a:moveTo>
                  <a:pt x="216817" y="867266"/>
                </a:moveTo>
                <a:cubicBezTo>
                  <a:pt x="227591" y="793958"/>
                  <a:pt x="206036" y="756751"/>
                  <a:pt x="216817" y="650450"/>
                </a:cubicBezTo>
                <a:cubicBezTo>
                  <a:pt x="219446" y="585853"/>
                  <a:pt x="266282" y="540512"/>
                  <a:pt x="325225" y="542042"/>
                </a:cubicBezTo>
                <a:cubicBezTo>
                  <a:pt x="373037" y="538690"/>
                  <a:pt x="430170" y="577606"/>
                  <a:pt x="433633" y="650450"/>
                </a:cubicBezTo>
                <a:cubicBezTo>
                  <a:pt x="443017" y="792583"/>
                  <a:pt x="362415" y="870369"/>
                  <a:pt x="216816" y="867267"/>
                </a:cubicBezTo>
                <a:cubicBezTo>
                  <a:pt x="111546" y="874373"/>
                  <a:pt x="-4010" y="767182"/>
                  <a:pt x="-1" y="650450"/>
                </a:cubicBezTo>
                <a:moveTo>
                  <a:pt x="433633" y="650450"/>
                </a:moveTo>
                <a:cubicBezTo>
                  <a:pt x="425936" y="755857"/>
                  <a:pt x="410117" y="1026696"/>
                  <a:pt x="433633" y="1175146"/>
                </a:cubicBezTo>
                <a:cubicBezTo>
                  <a:pt x="457149" y="1323596"/>
                  <a:pt x="406564" y="1556108"/>
                  <a:pt x="433633" y="1819091"/>
                </a:cubicBezTo>
                <a:cubicBezTo>
                  <a:pt x="460702" y="2082075"/>
                  <a:pt x="440794" y="2261520"/>
                  <a:pt x="433633" y="2439186"/>
                </a:cubicBezTo>
                <a:cubicBezTo>
                  <a:pt x="426472" y="2616852"/>
                  <a:pt x="435829" y="2752938"/>
                  <a:pt x="433633" y="3035431"/>
                </a:cubicBezTo>
              </a:path>
              <a:path w="4334488" h="3469064" fill="none" stroke="0" extrusionOk="0">
                <a:moveTo>
                  <a:pt x="0" y="650450"/>
                </a:moveTo>
                <a:cubicBezTo>
                  <a:pt x="-13138" y="533282"/>
                  <a:pt x="99402" y="439333"/>
                  <a:pt x="216817" y="433633"/>
                </a:cubicBezTo>
                <a:cubicBezTo>
                  <a:pt x="430131" y="422797"/>
                  <a:pt x="580684" y="409892"/>
                  <a:pt x="720302" y="433633"/>
                </a:cubicBezTo>
                <a:cubicBezTo>
                  <a:pt x="859920" y="457374"/>
                  <a:pt x="977024" y="435365"/>
                  <a:pt x="1223787" y="433633"/>
                </a:cubicBezTo>
                <a:cubicBezTo>
                  <a:pt x="1470550" y="431901"/>
                  <a:pt x="1526740" y="434143"/>
                  <a:pt x="1764113" y="433633"/>
                </a:cubicBezTo>
                <a:cubicBezTo>
                  <a:pt x="2001486" y="433123"/>
                  <a:pt x="2144176" y="439675"/>
                  <a:pt x="2304439" y="433633"/>
                </a:cubicBezTo>
                <a:cubicBezTo>
                  <a:pt x="2464702" y="427591"/>
                  <a:pt x="2720817" y="460438"/>
                  <a:pt x="2881604" y="433633"/>
                </a:cubicBezTo>
                <a:cubicBezTo>
                  <a:pt x="3042391" y="406828"/>
                  <a:pt x="3546827" y="439583"/>
                  <a:pt x="3900855" y="433633"/>
                </a:cubicBezTo>
                <a:cubicBezTo>
                  <a:pt x="3904579" y="367323"/>
                  <a:pt x="3900464" y="300213"/>
                  <a:pt x="3900855" y="216817"/>
                </a:cubicBezTo>
                <a:cubicBezTo>
                  <a:pt x="3923328" y="92953"/>
                  <a:pt x="3990849" y="4226"/>
                  <a:pt x="4117672" y="0"/>
                </a:cubicBezTo>
                <a:cubicBezTo>
                  <a:pt x="4248461" y="2055"/>
                  <a:pt x="4357678" y="113811"/>
                  <a:pt x="4334489" y="216817"/>
                </a:cubicBezTo>
                <a:cubicBezTo>
                  <a:pt x="4277704" y="1164990"/>
                  <a:pt x="4468659" y="1864073"/>
                  <a:pt x="4334488" y="2818615"/>
                </a:cubicBezTo>
                <a:cubicBezTo>
                  <a:pt x="4359920" y="2931859"/>
                  <a:pt x="4210584" y="3032044"/>
                  <a:pt x="4117671" y="3035432"/>
                </a:cubicBezTo>
                <a:cubicBezTo>
                  <a:pt x="3966180" y="3042528"/>
                  <a:pt x="3745734" y="3059844"/>
                  <a:pt x="3466824" y="3035432"/>
                </a:cubicBezTo>
                <a:cubicBezTo>
                  <a:pt x="3187914" y="3011020"/>
                  <a:pt x="3048421" y="3053368"/>
                  <a:pt x="2926499" y="3035432"/>
                </a:cubicBezTo>
                <a:cubicBezTo>
                  <a:pt x="2804577" y="3017496"/>
                  <a:pt x="2574026" y="3050259"/>
                  <a:pt x="2238812" y="3035431"/>
                </a:cubicBezTo>
                <a:cubicBezTo>
                  <a:pt x="1903598" y="3020603"/>
                  <a:pt x="1941890" y="3010875"/>
                  <a:pt x="1698486" y="3035431"/>
                </a:cubicBezTo>
                <a:cubicBezTo>
                  <a:pt x="1455082" y="3059987"/>
                  <a:pt x="1411016" y="3055234"/>
                  <a:pt x="1195001" y="3035431"/>
                </a:cubicBezTo>
                <a:cubicBezTo>
                  <a:pt x="978986" y="3015628"/>
                  <a:pt x="591434" y="3026903"/>
                  <a:pt x="433633" y="3035431"/>
                </a:cubicBezTo>
                <a:cubicBezTo>
                  <a:pt x="431908" y="3114300"/>
                  <a:pt x="431853" y="3166415"/>
                  <a:pt x="433633" y="3252248"/>
                </a:cubicBezTo>
                <a:cubicBezTo>
                  <a:pt x="423724" y="3371327"/>
                  <a:pt x="333924" y="3473996"/>
                  <a:pt x="216816" y="3469065"/>
                </a:cubicBezTo>
                <a:cubicBezTo>
                  <a:pt x="76437" y="3481842"/>
                  <a:pt x="10717" y="3391242"/>
                  <a:pt x="-1" y="3252248"/>
                </a:cubicBezTo>
                <a:cubicBezTo>
                  <a:pt x="113049" y="2350478"/>
                  <a:pt x="-16464" y="1451721"/>
                  <a:pt x="0" y="650450"/>
                </a:cubicBezTo>
                <a:close/>
                <a:moveTo>
                  <a:pt x="3900855" y="433633"/>
                </a:moveTo>
                <a:cubicBezTo>
                  <a:pt x="3982051" y="429326"/>
                  <a:pt x="4055412" y="431935"/>
                  <a:pt x="4117672" y="433633"/>
                </a:cubicBezTo>
                <a:cubicBezTo>
                  <a:pt x="4239339" y="436383"/>
                  <a:pt x="4341651" y="335620"/>
                  <a:pt x="4334489" y="216816"/>
                </a:cubicBezTo>
                <a:moveTo>
                  <a:pt x="4117672" y="433633"/>
                </a:moveTo>
                <a:cubicBezTo>
                  <a:pt x="4108178" y="382194"/>
                  <a:pt x="4107156" y="284204"/>
                  <a:pt x="4117672" y="216817"/>
                </a:cubicBezTo>
                <a:cubicBezTo>
                  <a:pt x="4116240" y="275962"/>
                  <a:pt x="4071613" y="333909"/>
                  <a:pt x="4009264" y="325225"/>
                </a:cubicBezTo>
                <a:cubicBezTo>
                  <a:pt x="3957162" y="324240"/>
                  <a:pt x="3901826" y="278389"/>
                  <a:pt x="3900856" y="216817"/>
                </a:cubicBezTo>
                <a:moveTo>
                  <a:pt x="216817" y="867266"/>
                </a:moveTo>
                <a:cubicBezTo>
                  <a:pt x="214578" y="765014"/>
                  <a:pt x="219878" y="732553"/>
                  <a:pt x="216817" y="650450"/>
                </a:cubicBezTo>
                <a:cubicBezTo>
                  <a:pt x="225526" y="585092"/>
                  <a:pt x="258830" y="543173"/>
                  <a:pt x="325225" y="542042"/>
                </a:cubicBezTo>
                <a:cubicBezTo>
                  <a:pt x="386391" y="541226"/>
                  <a:pt x="437053" y="585904"/>
                  <a:pt x="433633" y="650450"/>
                </a:cubicBezTo>
                <a:cubicBezTo>
                  <a:pt x="418719" y="786545"/>
                  <a:pt x="347655" y="888459"/>
                  <a:pt x="216816" y="867267"/>
                </a:cubicBezTo>
                <a:cubicBezTo>
                  <a:pt x="86367" y="856969"/>
                  <a:pt x="4988" y="771703"/>
                  <a:pt x="-1" y="650450"/>
                </a:cubicBezTo>
                <a:moveTo>
                  <a:pt x="433633" y="650450"/>
                </a:moveTo>
                <a:cubicBezTo>
                  <a:pt x="453336" y="788771"/>
                  <a:pt x="418618" y="1031823"/>
                  <a:pt x="433633" y="1270545"/>
                </a:cubicBezTo>
                <a:cubicBezTo>
                  <a:pt x="448648" y="1509268"/>
                  <a:pt x="409951" y="1639184"/>
                  <a:pt x="433633" y="1866790"/>
                </a:cubicBezTo>
                <a:cubicBezTo>
                  <a:pt x="457315" y="2094396"/>
                  <a:pt x="460871" y="2304489"/>
                  <a:pt x="433633" y="2415336"/>
                </a:cubicBezTo>
                <a:cubicBezTo>
                  <a:pt x="406395" y="2526183"/>
                  <a:pt x="416130" y="2783638"/>
                  <a:pt x="433633" y="3035431"/>
                </a:cubicBezTo>
              </a:path>
            </a:pathLst>
          </a:custGeom>
          <a:blipFill dpi="0" rotWithShape="1">
            <a:blip r:embed="rId2">
              <a:alphaModFix amt="50000"/>
            </a:blip>
            <a:srcRect/>
            <a:stretch>
              <a:fillRect/>
            </a:stretch>
          </a:blipFill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2862403521">
                  <a:prstGeom prst="horizontalScroll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400" b="1" i="0" dirty="0">
                <a:solidFill>
                  <a:schemeClr val="tx1"/>
                </a:solidFill>
                <a:effectLst/>
              </a:rPr>
              <a:t>Plakat poziva </a:t>
            </a:r>
            <a:endParaRPr lang="hr-HR" sz="2400" b="1" i="0" dirty="0" smtClean="0">
              <a:solidFill>
                <a:schemeClr val="tx1"/>
              </a:solidFill>
              <a:effectLst/>
            </a:endParaRPr>
          </a:p>
          <a:p>
            <a:pPr algn="ctr"/>
            <a:r>
              <a:rPr lang="hr-HR" sz="2400" b="1" i="0" dirty="0" smtClean="0">
                <a:solidFill>
                  <a:schemeClr val="tx1"/>
                </a:solidFill>
                <a:effectLst/>
              </a:rPr>
              <a:t>francuske </a:t>
            </a:r>
            <a:r>
              <a:rPr lang="hr-HR" sz="2400" b="1" i="0" dirty="0">
                <a:solidFill>
                  <a:schemeClr val="tx1"/>
                </a:solidFill>
                <a:effectLst/>
              </a:rPr>
              <a:t>radnike </a:t>
            </a:r>
            <a:endParaRPr lang="hr-HR" sz="2400" b="1" i="0" dirty="0" smtClean="0">
              <a:solidFill>
                <a:schemeClr val="tx1"/>
              </a:solidFill>
              <a:effectLst/>
            </a:endParaRPr>
          </a:p>
          <a:p>
            <a:pPr algn="ctr"/>
            <a:r>
              <a:rPr lang="hr-HR" sz="2400" b="1" i="0" dirty="0" smtClean="0">
                <a:solidFill>
                  <a:schemeClr val="tx1"/>
                </a:solidFill>
                <a:effectLst/>
              </a:rPr>
              <a:t>na </a:t>
            </a:r>
            <a:r>
              <a:rPr lang="hr-HR" sz="2400" b="1" i="0" dirty="0">
                <a:solidFill>
                  <a:schemeClr val="tx1"/>
                </a:solidFill>
                <a:effectLst/>
              </a:rPr>
              <a:t>prosvjede </a:t>
            </a:r>
            <a:endParaRPr lang="hr-HR" sz="2400" b="1" i="0" dirty="0" smtClean="0">
              <a:solidFill>
                <a:schemeClr val="tx1"/>
              </a:solidFill>
              <a:effectLst/>
            </a:endParaRPr>
          </a:p>
          <a:p>
            <a:pPr algn="ctr"/>
            <a:r>
              <a:rPr lang="hr-HR" sz="2400" b="1" i="0" dirty="0" smtClean="0">
                <a:solidFill>
                  <a:schemeClr val="tx1"/>
                </a:solidFill>
                <a:effectLst/>
              </a:rPr>
              <a:t>prvoga svibnja</a:t>
            </a:r>
          </a:p>
          <a:p>
            <a:pPr algn="ctr"/>
            <a:r>
              <a:rPr lang="hr-HR" sz="2400" b="1" i="0" dirty="0" smtClean="0">
                <a:solidFill>
                  <a:schemeClr val="tx1"/>
                </a:solidFill>
                <a:effectLst/>
              </a:rPr>
              <a:t> </a:t>
            </a:r>
            <a:r>
              <a:rPr lang="hr-HR" sz="2400" b="1" i="0" dirty="0">
                <a:solidFill>
                  <a:schemeClr val="tx1"/>
                </a:solidFill>
                <a:effectLst/>
              </a:rPr>
              <a:t>1935. godine.</a:t>
            </a:r>
            <a:endParaRPr lang="hr-HR" sz="2400" b="1" dirty="0">
              <a:solidFill>
                <a:schemeClr val="tx1"/>
              </a:solidFill>
            </a:endParaRPr>
          </a:p>
        </p:txBody>
      </p:sp>
      <p:pic>
        <p:nvPicPr>
          <p:cNvPr id="4100" name="Picture 4">
            <a:extLst>
              <a:ext uri="{FF2B5EF4-FFF2-40B4-BE49-F238E27FC236}">
                <a16:creationId xmlns:a16="http://schemas.microsoft.com/office/drawing/2014/main" xmlns="" id="{2748A8CF-7081-4478-9B9D-945B125E79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84375" y="1201992"/>
            <a:ext cx="3626904" cy="55758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Slika 6" descr="Slika na kojoj se prikazuje odjeća&#10;&#10;Opis je automatski generiran">
            <a:extLst>
              <a:ext uri="{FF2B5EF4-FFF2-40B4-BE49-F238E27FC236}">
                <a16:creationId xmlns:a16="http://schemas.microsoft.com/office/drawing/2014/main" xmlns="" id="{FB7B50DA-03D3-4E0D-B36A-94F10318EE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29531" y="4223208"/>
            <a:ext cx="1862469" cy="2634792"/>
          </a:xfrm>
          <a:prstGeom prst="rect">
            <a:avLst/>
          </a:prstGeom>
        </p:spPr>
      </p:pic>
      <p:sp>
        <p:nvSpPr>
          <p:cNvPr id="10" name="Oblačić za govor: ovalni 9">
            <a:extLst>
              <a:ext uri="{FF2B5EF4-FFF2-40B4-BE49-F238E27FC236}">
                <a16:creationId xmlns:a16="http://schemas.microsoft.com/office/drawing/2014/main" xmlns="" id="{5E92AEC5-B344-4F9F-8BD7-BDA3E2B3A333}"/>
              </a:ext>
            </a:extLst>
          </p:cNvPr>
          <p:cNvSpPr/>
          <p:nvPr/>
        </p:nvSpPr>
        <p:spPr>
          <a:xfrm>
            <a:off x="8776354" y="1201992"/>
            <a:ext cx="3064211" cy="2922309"/>
          </a:xfrm>
          <a:custGeom>
            <a:avLst/>
            <a:gdLst>
              <a:gd name="connsiteX0" fmla="*/ 2171576 w 3064211"/>
              <a:gd name="connsiteY0" fmla="*/ 3379796 h 2922309"/>
              <a:gd name="connsiteX1" fmla="*/ 1709086 w 3064211"/>
              <a:gd name="connsiteY1" fmla="*/ 2912528 h 2922309"/>
              <a:gd name="connsiteX2" fmla="*/ 40819 w 3064211"/>
              <a:gd name="connsiteY2" fmla="*/ 1796187 h 2922309"/>
              <a:gd name="connsiteX3" fmla="*/ 1069504 w 3064211"/>
              <a:gd name="connsiteY3" fmla="*/ 68196 h 2922309"/>
              <a:gd name="connsiteX4" fmla="*/ 2919434 w 3064211"/>
              <a:gd name="connsiteY4" fmla="*/ 841129 h 2922309"/>
              <a:gd name="connsiteX5" fmla="*/ 2266295 w 3064211"/>
              <a:gd name="connsiteY5" fmla="*/ 2743618 h 2922309"/>
              <a:gd name="connsiteX6" fmla="*/ 2171576 w 3064211"/>
              <a:gd name="connsiteY6" fmla="*/ 3379796 h 29223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064211" h="2922309" fill="none" extrusionOk="0">
                <a:moveTo>
                  <a:pt x="2171576" y="3379796"/>
                </a:moveTo>
                <a:cubicBezTo>
                  <a:pt x="2063350" y="3234311"/>
                  <a:pt x="1811659" y="3053620"/>
                  <a:pt x="1709086" y="2912528"/>
                </a:cubicBezTo>
                <a:cubicBezTo>
                  <a:pt x="1039510" y="3127679"/>
                  <a:pt x="217966" y="2427749"/>
                  <a:pt x="40819" y="1796187"/>
                </a:cubicBezTo>
                <a:cubicBezTo>
                  <a:pt x="-211603" y="958515"/>
                  <a:pt x="471458" y="274214"/>
                  <a:pt x="1069504" y="68196"/>
                </a:cubicBezTo>
                <a:cubicBezTo>
                  <a:pt x="1662464" y="-273437"/>
                  <a:pt x="2567596" y="348223"/>
                  <a:pt x="2919434" y="841129"/>
                </a:cubicBezTo>
                <a:cubicBezTo>
                  <a:pt x="3226846" y="1542420"/>
                  <a:pt x="3012442" y="2309425"/>
                  <a:pt x="2266295" y="2743618"/>
                </a:cubicBezTo>
                <a:cubicBezTo>
                  <a:pt x="2247505" y="2886423"/>
                  <a:pt x="2225744" y="3179383"/>
                  <a:pt x="2171576" y="3379796"/>
                </a:cubicBezTo>
                <a:close/>
              </a:path>
              <a:path w="3064211" h="2922309" stroke="0" extrusionOk="0">
                <a:moveTo>
                  <a:pt x="2171576" y="3379796"/>
                </a:moveTo>
                <a:cubicBezTo>
                  <a:pt x="2041872" y="3274872"/>
                  <a:pt x="1899053" y="3098599"/>
                  <a:pt x="1709086" y="2912528"/>
                </a:cubicBezTo>
                <a:cubicBezTo>
                  <a:pt x="853834" y="2903660"/>
                  <a:pt x="142584" y="2444405"/>
                  <a:pt x="40819" y="1796187"/>
                </a:cubicBezTo>
                <a:cubicBezTo>
                  <a:pt x="-124058" y="1134970"/>
                  <a:pt x="301165" y="259406"/>
                  <a:pt x="1069504" y="68196"/>
                </a:cubicBezTo>
                <a:cubicBezTo>
                  <a:pt x="1643033" y="-152194"/>
                  <a:pt x="2607810" y="252943"/>
                  <a:pt x="2919434" y="841129"/>
                </a:cubicBezTo>
                <a:cubicBezTo>
                  <a:pt x="3254077" y="1700708"/>
                  <a:pt x="2913032" y="2397356"/>
                  <a:pt x="2266295" y="2743618"/>
                </a:cubicBezTo>
                <a:cubicBezTo>
                  <a:pt x="2241662" y="3041047"/>
                  <a:pt x="2203005" y="3097064"/>
                  <a:pt x="2171576" y="3379796"/>
                </a:cubicBezTo>
                <a:close/>
              </a:path>
            </a:pathLst>
          </a:custGeom>
          <a:blipFill>
            <a:blip r:embed="rId5">
              <a:alphaModFix amt="50000"/>
            </a:blip>
            <a:stretch>
              <a:fillRect/>
            </a:stretch>
          </a:blipFill>
          <a:ln w="19050"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1619513256">
                  <a:prstGeom prst="wedgeEllipseCallout">
                    <a:avLst>
                      <a:gd name="adj1" fmla="val 20869"/>
                      <a:gd name="adj2" fmla="val 65655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>
                <a:solidFill>
                  <a:schemeClr val="tx1"/>
                </a:solidFill>
              </a:rPr>
              <a:t>Prisjeti se iz sedmog razreda, što se dogodilo na taj datum?</a:t>
            </a:r>
            <a:endParaRPr lang="hr-HR" sz="2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25076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vitak: vodoravno 4">
            <a:extLst>
              <a:ext uri="{FF2B5EF4-FFF2-40B4-BE49-F238E27FC236}">
                <a16:creationId xmlns:a16="http://schemas.microsoft.com/office/drawing/2014/main" xmlns="" id="{3F86FBA8-B952-4414-9959-D5B59CED2569}"/>
              </a:ext>
            </a:extLst>
          </p:cNvPr>
          <p:cNvSpPr/>
          <p:nvPr/>
        </p:nvSpPr>
        <p:spPr>
          <a:xfrm>
            <a:off x="6617616" y="2337847"/>
            <a:ext cx="4949073" cy="3844055"/>
          </a:xfrm>
          <a:custGeom>
            <a:avLst/>
            <a:gdLst>
              <a:gd name="connsiteX0" fmla="*/ 4949073 w 4949073"/>
              <a:gd name="connsiteY0" fmla="*/ 240253 h 3844055"/>
              <a:gd name="connsiteX1" fmla="*/ 4708820 w 4949073"/>
              <a:gd name="connsiteY1" fmla="*/ 480506 h 3844055"/>
              <a:gd name="connsiteX2" fmla="*/ 4708820 w 4949073"/>
              <a:gd name="connsiteY2" fmla="*/ 240253 h 3844055"/>
              <a:gd name="connsiteX3" fmla="*/ 4588693 w 4949073"/>
              <a:gd name="connsiteY3" fmla="*/ 360380 h 3844055"/>
              <a:gd name="connsiteX4" fmla="*/ 4468566 w 4949073"/>
              <a:gd name="connsiteY4" fmla="*/ 240253 h 3844055"/>
              <a:gd name="connsiteX5" fmla="*/ 4468566 w 4949073"/>
              <a:gd name="connsiteY5" fmla="*/ 480507 h 3844055"/>
              <a:gd name="connsiteX6" fmla="*/ 3822238 w 4949073"/>
              <a:gd name="connsiteY6" fmla="*/ 480507 h 3844055"/>
              <a:gd name="connsiteX7" fmla="*/ 3302760 w 4949073"/>
              <a:gd name="connsiteY7" fmla="*/ 480507 h 3844055"/>
              <a:gd name="connsiteX8" fmla="*/ 2656432 w 4949073"/>
              <a:gd name="connsiteY8" fmla="*/ 480507 h 3844055"/>
              <a:gd name="connsiteX9" fmla="*/ 2052387 w 4949073"/>
              <a:gd name="connsiteY9" fmla="*/ 480507 h 3844055"/>
              <a:gd name="connsiteX10" fmla="*/ 1448342 w 4949073"/>
              <a:gd name="connsiteY10" fmla="*/ 480507 h 3844055"/>
              <a:gd name="connsiteX11" fmla="*/ 759731 w 4949073"/>
              <a:gd name="connsiteY11" fmla="*/ 480507 h 3844055"/>
              <a:gd name="connsiteX12" fmla="*/ 240253 w 4949073"/>
              <a:gd name="connsiteY12" fmla="*/ 480507 h 3844055"/>
              <a:gd name="connsiteX13" fmla="*/ 0 w 4949073"/>
              <a:gd name="connsiteY13" fmla="*/ 720760 h 3844055"/>
              <a:gd name="connsiteX14" fmla="*/ 0 w 4949073"/>
              <a:gd name="connsiteY14" fmla="*/ 1239708 h 3844055"/>
              <a:gd name="connsiteX15" fmla="*/ 0 w 4949073"/>
              <a:gd name="connsiteY15" fmla="*/ 1758655 h 3844055"/>
              <a:gd name="connsiteX16" fmla="*/ 0 w 4949073"/>
              <a:gd name="connsiteY16" fmla="*/ 2364094 h 3844055"/>
              <a:gd name="connsiteX17" fmla="*/ 0 w 4949073"/>
              <a:gd name="connsiteY17" fmla="*/ 2940702 h 3844055"/>
              <a:gd name="connsiteX18" fmla="*/ 0 w 4949073"/>
              <a:gd name="connsiteY18" fmla="*/ 3603802 h 3844055"/>
              <a:gd name="connsiteX19" fmla="*/ 240253 w 4949073"/>
              <a:gd name="connsiteY19" fmla="*/ 3844055 h 3844055"/>
              <a:gd name="connsiteX20" fmla="*/ 480506 w 4949073"/>
              <a:gd name="connsiteY20" fmla="*/ 3603802 h 3844055"/>
              <a:gd name="connsiteX21" fmla="*/ 480507 w 4949073"/>
              <a:gd name="connsiteY21" fmla="*/ 3363548 h 3844055"/>
              <a:gd name="connsiteX22" fmla="*/ 999985 w 4949073"/>
              <a:gd name="connsiteY22" fmla="*/ 3363548 h 3844055"/>
              <a:gd name="connsiteX23" fmla="*/ 1646313 w 4949073"/>
              <a:gd name="connsiteY23" fmla="*/ 3363548 h 3844055"/>
              <a:gd name="connsiteX24" fmla="*/ 2292641 w 4949073"/>
              <a:gd name="connsiteY24" fmla="*/ 3363548 h 3844055"/>
              <a:gd name="connsiteX25" fmla="*/ 2854403 w 4949073"/>
              <a:gd name="connsiteY25" fmla="*/ 3363548 h 3844055"/>
              <a:gd name="connsiteX26" fmla="*/ 3331598 w 4949073"/>
              <a:gd name="connsiteY26" fmla="*/ 3363548 h 3844055"/>
              <a:gd name="connsiteX27" fmla="*/ 4020209 w 4949073"/>
              <a:gd name="connsiteY27" fmla="*/ 3363548 h 3844055"/>
              <a:gd name="connsiteX28" fmla="*/ 4708820 w 4949073"/>
              <a:gd name="connsiteY28" fmla="*/ 3363548 h 3844055"/>
              <a:gd name="connsiteX29" fmla="*/ 4949073 w 4949073"/>
              <a:gd name="connsiteY29" fmla="*/ 3123295 h 3844055"/>
              <a:gd name="connsiteX30" fmla="*/ 4949073 w 4949073"/>
              <a:gd name="connsiteY30" fmla="*/ 2575517 h 3844055"/>
              <a:gd name="connsiteX31" fmla="*/ 4949073 w 4949073"/>
              <a:gd name="connsiteY31" fmla="*/ 2056569 h 3844055"/>
              <a:gd name="connsiteX32" fmla="*/ 4949073 w 4949073"/>
              <a:gd name="connsiteY32" fmla="*/ 1422300 h 3844055"/>
              <a:gd name="connsiteX33" fmla="*/ 4949073 w 4949073"/>
              <a:gd name="connsiteY33" fmla="*/ 903353 h 3844055"/>
              <a:gd name="connsiteX34" fmla="*/ 4949073 w 4949073"/>
              <a:gd name="connsiteY34" fmla="*/ 240253 h 3844055"/>
              <a:gd name="connsiteX35" fmla="*/ 240253 w 4949073"/>
              <a:gd name="connsiteY35" fmla="*/ 961014 h 3844055"/>
              <a:gd name="connsiteX36" fmla="*/ 480506 w 4949073"/>
              <a:gd name="connsiteY36" fmla="*/ 720761 h 3844055"/>
              <a:gd name="connsiteX37" fmla="*/ 360379 w 4949073"/>
              <a:gd name="connsiteY37" fmla="*/ 600634 h 3844055"/>
              <a:gd name="connsiteX38" fmla="*/ 240252 w 4949073"/>
              <a:gd name="connsiteY38" fmla="*/ 720761 h 3844055"/>
              <a:gd name="connsiteX39" fmla="*/ 240253 w 4949073"/>
              <a:gd name="connsiteY39" fmla="*/ 961014 h 3844055"/>
              <a:gd name="connsiteX0" fmla="*/ 240253 w 4949073"/>
              <a:gd name="connsiteY0" fmla="*/ 961014 h 3844055"/>
              <a:gd name="connsiteX1" fmla="*/ 480506 w 4949073"/>
              <a:gd name="connsiteY1" fmla="*/ 720761 h 3844055"/>
              <a:gd name="connsiteX2" fmla="*/ 360379 w 4949073"/>
              <a:gd name="connsiteY2" fmla="*/ 600634 h 3844055"/>
              <a:gd name="connsiteX3" fmla="*/ 240252 w 4949073"/>
              <a:gd name="connsiteY3" fmla="*/ 720761 h 3844055"/>
              <a:gd name="connsiteX4" fmla="*/ 240253 w 4949073"/>
              <a:gd name="connsiteY4" fmla="*/ 961014 h 3844055"/>
              <a:gd name="connsiteX5" fmla="*/ 4708820 w 4949073"/>
              <a:gd name="connsiteY5" fmla="*/ 480507 h 3844055"/>
              <a:gd name="connsiteX6" fmla="*/ 4949073 w 4949073"/>
              <a:gd name="connsiteY6" fmla="*/ 240254 h 3844055"/>
              <a:gd name="connsiteX7" fmla="*/ 4708820 w 4949073"/>
              <a:gd name="connsiteY7" fmla="*/ 1 h 3844055"/>
              <a:gd name="connsiteX8" fmla="*/ 4468567 w 4949073"/>
              <a:gd name="connsiteY8" fmla="*/ 240254 h 3844055"/>
              <a:gd name="connsiteX9" fmla="*/ 4588694 w 4949073"/>
              <a:gd name="connsiteY9" fmla="*/ 360381 h 3844055"/>
              <a:gd name="connsiteX10" fmla="*/ 4708821 w 4949073"/>
              <a:gd name="connsiteY10" fmla="*/ 240254 h 3844055"/>
              <a:gd name="connsiteX11" fmla="*/ 4708820 w 4949073"/>
              <a:gd name="connsiteY11" fmla="*/ 480507 h 3844055"/>
              <a:gd name="connsiteX0" fmla="*/ 0 w 4949073"/>
              <a:gd name="connsiteY0" fmla="*/ 720760 h 3844055"/>
              <a:gd name="connsiteX1" fmla="*/ 240253 w 4949073"/>
              <a:gd name="connsiteY1" fmla="*/ 480507 h 3844055"/>
              <a:gd name="connsiteX2" fmla="*/ 759731 w 4949073"/>
              <a:gd name="connsiteY2" fmla="*/ 480507 h 3844055"/>
              <a:gd name="connsiteX3" fmla="*/ 1406059 w 4949073"/>
              <a:gd name="connsiteY3" fmla="*/ 480507 h 3844055"/>
              <a:gd name="connsiteX4" fmla="*/ 1925538 w 4949073"/>
              <a:gd name="connsiteY4" fmla="*/ 480507 h 3844055"/>
              <a:gd name="connsiteX5" fmla="*/ 2487299 w 4949073"/>
              <a:gd name="connsiteY5" fmla="*/ 480507 h 3844055"/>
              <a:gd name="connsiteX6" fmla="*/ 3049061 w 4949073"/>
              <a:gd name="connsiteY6" fmla="*/ 480507 h 3844055"/>
              <a:gd name="connsiteX7" fmla="*/ 3610823 w 4949073"/>
              <a:gd name="connsiteY7" fmla="*/ 480507 h 3844055"/>
              <a:gd name="connsiteX8" fmla="*/ 4468566 w 4949073"/>
              <a:gd name="connsiteY8" fmla="*/ 480507 h 3844055"/>
              <a:gd name="connsiteX9" fmla="*/ 4468566 w 4949073"/>
              <a:gd name="connsiteY9" fmla="*/ 240253 h 3844055"/>
              <a:gd name="connsiteX10" fmla="*/ 4708819 w 4949073"/>
              <a:gd name="connsiteY10" fmla="*/ 0 h 3844055"/>
              <a:gd name="connsiteX11" fmla="*/ 4949072 w 4949073"/>
              <a:gd name="connsiteY11" fmla="*/ 240253 h 3844055"/>
              <a:gd name="connsiteX12" fmla="*/ 4949073 w 4949073"/>
              <a:gd name="connsiteY12" fmla="*/ 3123295 h 3844055"/>
              <a:gd name="connsiteX13" fmla="*/ 4708820 w 4949073"/>
              <a:gd name="connsiteY13" fmla="*/ 3363548 h 3844055"/>
              <a:gd name="connsiteX14" fmla="*/ 4231625 w 4949073"/>
              <a:gd name="connsiteY14" fmla="*/ 3363548 h 3844055"/>
              <a:gd name="connsiteX15" fmla="*/ 3585297 w 4949073"/>
              <a:gd name="connsiteY15" fmla="*/ 3363548 h 3844055"/>
              <a:gd name="connsiteX16" fmla="*/ 3023535 w 4949073"/>
              <a:gd name="connsiteY16" fmla="*/ 3363548 h 3844055"/>
              <a:gd name="connsiteX17" fmla="*/ 2334924 w 4949073"/>
              <a:gd name="connsiteY17" fmla="*/ 3363548 h 3844055"/>
              <a:gd name="connsiteX18" fmla="*/ 1730880 w 4949073"/>
              <a:gd name="connsiteY18" fmla="*/ 3363548 h 3844055"/>
              <a:gd name="connsiteX19" fmla="*/ 1084552 w 4949073"/>
              <a:gd name="connsiteY19" fmla="*/ 3363548 h 3844055"/>
              <a:gd name="connsiteX20" fmla="*/ 480507 w 4949073"/>
              <a:gd name="connsiteY20" fmla="*/ 3363548 h 3844055"/>
              <a:gd name="connsiteX21" fmla="*/ 480507 w 4949073"/>
              <a:gd name="connsiteY21" fmla="*/ 3603802 h 3844055"/>
              <a:gd name="connsiteX22" fmla="*/ 240254 w 4949073"/>
              <a:gd name="connsiteY22" fmla="*/ 3844055 h 3844055"/>
              <a:gd name="connsiteX23" fmla="*/ 1 w 4949073"/>
              <a:gd name="connsiteY23" fmla="*/ 3603802 h 3844055"/>
              <a:gd name="connsiteX24" fmla="*/ 0 w 4949073"/>
              <a:gd name="connsiteY24" fmla="*/ 720760 h 3844055"/>
              <a:gd name="connsiteX25" fmla="*/ 4468566 w 4949073"/>
              <a:gd name="connsiteY25" fmla="*/ 480507 h 3844055"/>
              <a:gd name="connsiteX26" fmla="*/ 4708820 w 4949073"/>
              <a:gd name="connsiteY26" fmla="*/ 480507 h 3844055"/>
              <a:gd name="connsiteX27" fmla="*/ 4949073 w 4949073"/>
              <a:gd name="connsiteY27" fmla="*/ 240254 h 3844055"/>
              <a:gd name="connsiteX28" fmla="*/ 4708820 w 4949073"/>
              <a:gd name="connsiteY28" fmla="*/ 480507 h 3844055"/>
              <a:gd name="connsiteX29" fmla="*/ 4708820 w 4949073"/>
              <a:gd name="connsiteY29" fmla="*/ 240253 h 3844055"/>
              <a:gd name="connsiteX30" fmla="*/ 4588693 w 4949073"/>
              <a:gd name="connsiteY30" fmla="*/ 360380 h 3844055"/>
              <a:gd name="connsiteX31" fmla="*/ 4468566 w 4949073"/>
              <a:gd name="connsiteY31" fmla="*/ 240253 h 3844055"/>
              <a:gd name="connsiteX32" fmla="*/ 240253 w 4949073"/>
              <a:gd name="connsiteY32" fmla="*/ 961014 h 3844055"/>
              <a:gd name="connsiteX33" fmla="*/ 240253 w 4949073"/>
              <a:gd name="connsiteY33" fmla="*/ 720760 h 3844055"/>
              <a:gd name="connsiteX34" fmla="*/ 360380 w 4949073"/>
              <a:gd name="connsiteY34" fmla="*/ 600633 h 3844055"/>
              <a:gd name="connsiteX35" fmla="*/ 480507 w 4949073"/>
              <a:gd name="connsiteY35" fmla="*/ 720760 h 3844055"/>
              <a:gd name="connsiteX36" fmla="*/ 240254 w 4949073"/>
              <a:gd name="connsiteY36" fmla="*/ 961013 h 3844055"/>
              <a:gd name="connsiteX37" fmla="*/ 1 w 4949073"/>
              <a:gd name="connsiteY37" fmla="*/ 720760 h 3844055"/>
              <a:gd name="connsiteX38" fmla="*/ 480507 w 4949073"/>
              <a:gd name="connsiteY38" fmla="*/ 720760 h 3844055"/>
              <a:gd name="connsiteX39" fmla="*/ 480507 w 4949073"/>
              <a:gd name="connsiteY39" fmla="*/ 1355029 h 3844055"/>
              <a:gd name="connsiteX40" fmla="*/ 480507 w 4949073"/>
              <a:gd name="connsiteY40" fmla="*/ 2015726 h 3844055"/>
              <a:gd name="connsiteX41" fmla="*/ 480507 w 4949073"/>
              <a:gd name="connsiteY41" fmla="*/ 2676423 h 3844055"/>
              <a:gd name="connsiteX42" fmla="*/ 480507 w 4949073"/>
              <a:gd name="connsiteY42" fmla="*/ 3363548 h 38440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4949073" h="3844055" stroke="0" extrusionOk="0">
                <a:moveTo>
                  <a:pt x="4949073" y="240253"/>
                </a:moveTo>
                <a:cubicBezTo>
                  <a:pt x="4931588" y="361746"/>
                  <a:pt x="4842482" y="466700"/>
                  <a:pt x="4708820" y="480506"/>
                </a:cubicBezTo>
                <a:cubicBezTo>
                  <a:pt x="4704384" y="412914"/>
                  <a:pt x="4705503" y="349643"/>
                  <a:pt x="4708820" y="240253"/>
                </a:cubicBezTo>
                <a:cubicBezTo>
                  <a:pt x="4704655" y="301480"/>
                  <a:pt x="4664391" y="362914"/>
                  <a:pt x="4588693" y="360380"/>
                </a:cubicBezTo>
                <a:cubicBezTo>
                  <a:pt x="4517087" y="352099"/>
                  <a:pt x="4464724" y="301773"/>
                  <a:pt x="4468566" y="240253"/>
                </a:cubicBezTo>
                <a:cubicBezTo>
                  <a:pt x="4480347" y="321597"/>
                  <a:pt x="4479362" y="413553"/>
                  <a:pt x="4468566" y="480507"/>
                </a:cubicBezTo>
                <a:cubicBezTo>
                  <a:pt x="4290853" y="478930"/>
                  <a:pt x="3986913" y="507716"/>
                  <a:pt x="3822238" y="480507"/>
                </a:cubicBezTo>
                <a:cubicBezTo>
                  <a:pt x="3657563" y="453298"/>
                  <a:pt x="3452259" y="468066"/>
                  <a:pt x="3302760" y="480507"/>
                </a:cubicBezTo>
                <a:cubicBezTo>
                  <a:pt x="3153261" y="492948"/>
                  <a:pt x="2885557" y="475216"/>
                  <a:pt x="2656432" y="480507"/>
                </a:cubicBezTo>
                <a:cubicBezTo>
                  <a:pt x="2427307" y="485798"/>
                  <a:pt x="2324667" y="457168"/>
                  <a:pt x="2052387" y="480507"/>
                </a:cubicBezTo>
                <a:cubicBezTo>
                  <a:pt x="1780108" y="503846"/>
                  <a:pt x="1593858" y="457983"/>
                  <a:pt x="1448342" y="480507"/>
                </a:cubicBezTo>
                <a:cubicBezTo>
                  <a:pt x="1302827" y="503031"/>
                  <a:pt x="1018503" y="471320"/>
                  <a:pt x="759731" y="480507"/>
                </a:cubicBezTo>
                <a:cubicBezTo>
                  <a:pt x="500959" y="489694"/>
                  <a:pt x="435870" y="456560"/>
                  <a:pt x="240253" y="480507"/>
                </a:cubicBezTo>
                <a:cubicBezTo>
                  <a:pt x="80255" y="476971"/>
                  <a:pt x="-3395" y="592860"/>
                  <a:pt x="0" y="720760"/>
                </a:cubicBezTo>
                <a:cubicBezTo>
                  <a:pt x="-4423" y="881323"/>
                  <a:pt x="-15634" y="1023221"/>
                  <a:pt x="0" y="1239708"/>
                </a:cubicBezTo>
                <a:cubicBezTo>
                  <a:pt x="15634" y="1456195"/>
                  <a:pt x="21568" y="1628531"/>
                  <a:pt x="0" y="1758655"/>
                </a:cubicBezTo>
                <a:cubicBezTo>
                  <a:pt x="-21568" y="1888779"/>
                  <a:pt x="5348" y="2146975"/>
                  <a:pt x="0" y="2364094"/>
                </a:cubicBezTo>
                <a:cubicBezTo>
                  <a:pt x="-5348" y="2581213"/>
                  <a:pt x="24893" y="2792263"/>
                  <a:pt x="0" y="2940702"/>
                </a:cubicBezTo>
                <a:cubicBezTo>
                  <a:pt x="-24893" y="3089141"/>
                  <a:pt x="32644" y="3285657"/>
                  <a:pt x="0" y="3603802"/>
                </a:cubicBezTo>
                <a:cubicBezTo>
                  <a:pt x="6236" y="3751893"/>
                  <a:pt x="133405" y="3862017"/>
                  <a:pt x="240253" y="3844055"/>
                </a:cubicBezTo>
                <a:cubicBezTo>
                  <a:pt x="375170" y="3822673"/>
                  <a:pt x="456335" y="3740313"/>
                  <a:pt x="480506" y="3603802"/>
                </a:cubicBezTo>
                <a:cubicBezTo>
                  <a:pt x="486344" y="3523896"/>
                  <a:pt x="476919" y="3443818"/>
                  <a:pt x="480507" y="3363548"/>
                </a:cubicBezTo>
                <a:cubicBezTo>
                  <a:pt x="652779" y="3355327"/>
                  <a:pt x="795216" y="3370982"/>
                  <a:pt x="999985" y="3363548"/>
                </a:cubicBezTo>
                <a:cubicBezTo>
                  <a:pt x="1204754" y="3356114"/>
                  <a:pt x="1355455" y="3387587"/>
                  <a:pt x="1646313" y="3363548"/>
                </a:cubicBezTo>
                <a:cubicBezTo>
                  <a:pt x="1937171" y="3339509"/>
                  <a:pt x="2101720" y="3343514"/>
                  <a:pt x="2292641" y="3363548"/>
                </a:cubicBezTo>
                <a:cubicBezTo>
                  <a:pt x="2483562" y="3383582"/>
                  <a:pt x="2617703" y="3353086"/>
                  <a:pt x="2854403" y="3363548"/>
                </a:cubicBezTo>
                <a:cubicBezTo>
                  <a:pt x="3091103" y="3374010"/>
                  <a:pt x="3141737" y="3374645"/>
                  <a:pt x="3331598" y="3363548"/>
                </a:cubicBezTo>
                <a:cubicBezTo>
                  <a:pt x="3521460" y="3352451"/>
                  <a:pt x="3677500" y="3376590"/>
                  <a:pt x="4020209" y="3363548"/>
                </a:cubicBezTo>
                <a:cubicBezTo>
                  <a:pt x="4362918" y="3350506"/>
                  <a:pt x="4394920" y="3342320"/>
                  <a:pt x="4708820" y="3363548"/>
                </a:cubicBezTo>
                <a:cubicBezTo>
                  <a:pt x="4844878" y="3358655"/>
                  <a:pt x="4947594" y="3252626"/>
                  <a:pt x="4949073" y="3123295"/>
                </a:cubicBezTo>
                <a:cubicBezTo>
                  <a:pt x="4924753" y="3006284"/>
                  <a:pt x="4928823" y="2705024"/>
                  <a:pt x="4949073" y="2575517"/>
                </a:cubicBezTo>
                <a:cubicBezTo>
                  <a:pt x="4969323" y="2446010"/>
                  <a:pt x="4929118" y="2165995"/>
                  <a:pt x="4949073" y="2056569"/>
                </a:cubicBezTo>
                <a:cubicBezTo>
                  <a:pt x="4969028" y="1947143"/>
                  <a:pt x="4937382" y="1717105"/>
                  <a:pt x="4949073" y="1422300"/>
                </a:cubicBezTo>
                <a:cubicBezTo>
                  <a:pt x="4960764" y="1127495"/>
                  <a:pt x="4956696" y="1087119"/>
                  <a:pt x="4949073" y="903353"/>
                </a:cubicBezTo>
                <a:cubicBezTo>
                  <a:pt x="4941450" y="719587"/>
                  <a:pt x="4934062" y="498125"/>
                  <a:pt x="4949073" y="240253"/>
                </a:cubicBezTo>
                <a:close/>
                <a:moveTo>
                  <a:pt x="240253" y="961014"/>
                </a:moveTo>
                <a:cubicBezTo>
                  <a:pt x="364912" y="965301"/>
                  <a:pt x="482779" y="849236"/>
                  <a:pt x="480506" y="720761"/>
                </a:cubicBezTo>
                <a:cubicBezTo>
                  <a:pt x="490981" y="660891"/>
                  <a:pt x="424741" y="590854"/>
                  <a:pt x="360379" y="600634"/>
                </a:cubicBezTo>
                <a:cubicBezTo>
                  <a:pt x="287096" y="604591"/>
                  <a:pt x="241276" y="655854"/>
                  <a:pt x="240252" y="720761"/>
                </a:cubicBezTo>
                <a:cubicBezTo>
                  <a:pt x="231410" y="808404"/>
                  <a:pt x="237386" y="883711"/>
                  <a:pt x="240253" y="961014"/>
                </a:cubicBezTo>
                <a:close/>
              </a:path>
              <a:path w="4949073" h="3844055" fill="darkenLess" stroke="0" extrusionOk="0">
                <a:moveTo>
                  <a:pt x="240253" y="961014"/>
                </a:moveTo>
                <a:cubicBezTo>
                  <a:pt x="370365" y="972950"/>
                  <a:pt x="458448" y="850198"/>
                  <a:pt x="480506" y="720761"/>
                </a:cubicBezTo>
                <a:cubicBezTo>
                  <a:pt x="466891" y="657453"/>
                  <a:pt x="434738" y="610577"/>
                  <a:pt x="360379" y="600634"/>
                </a:cubicBezTo>
                <a:cubicBezTo>
                  <a:pt x="294063" y="587360"/>
                  <a:pt x="242134" y="667316"/>
                  <a:pt x="240252" y="720761"/>
                </a:cubicBezTo>
                <a:cubicBezTo>
                  <a:pt x="253616" y="813268"/>
                  <a:pt x="238414" y="877480"/>
                  <a:pt x="240253" y="961014"/>
                </a:cubicBezTo>
                <a:close/>
                <a:moveTo>
                  <a:pt x="4708820" y="480507"/>
                </a:moveTo>
                <a:cubicBezTo>
                  <a:pt x="4834621" y="481858"/>
                  <a:pt x="4956021" y="389943"/>
                  <a:pt x="4949073" y="240254"/>
                </a:cubicBezTo>
                <a:cubicBezTo>
                  <a:pt x="4964324" y="101336"/>
                  <a:pt x="4849016" y="-9149"/>
                  <a:pt x="4708820" y="1"/>
                </a:cubicBezTo>
                <a:cubicBezTo>
                  <a:pt x="4596840" y="-11787"/>
                  <a:pt x="4467518" y="83488"/>
                  <a:pt x="4468567" y="240254"/>
                </a:cubicBezTo>
                <a:cubicBezTo>
                  <a:pt x="4467203" y="305651"/>
                  <a:pt x="4523057" y="347559"/>
                  <a:pt x="4588694" y="360381"/>
                </a:cubicBezTo>
                <a:cubicBezTo>
                  <a:pt x="4648915" y="351284"/>
                  <a:pt x="4713672" y="303712"/>
                  <a:pt x="4708821" y="240254"/>
                </a:cubicBezTo>
                <a:cubicBezTo>
                  <a:pt x="4713592" y="311597"/>
                  <a:pt x="4695298" y="386957"/>
                  <a:pt x="4708820" y="480507"/>
                </a:cubicBezTo>
                <a:close/>
              </a:path>
              <a:path w="4949073" h="3844055" fill="none" extrusionOk="0">
                <a:moveTo>
                  <a:pt x="0" y="720760"/>
                </a:moveTo>
                <a:cubicBezTo>
                  <a:pt x="-2828" y="601470"/>
                  <a:pt x="102223" y="476329"/>
                  <a:pt x="240253" y="480507"/>
                </a:cubicBezTo>
                <a:cubicBezTo>
                  <a:pt x="442770" y="505908"/>
                  <a:pt x="530545" y="479828"/>
                  <a:pt x="759731" y="480507"/>
                </a:cubicBezTo>
                <a:cubicBezTo>
                  <a:pt x="988917" y="481186"/>
                  <a:pt x="1087580" y="495258"/>
                  <a:pt x="1406059" y="480507"/>
                </a:cubicBezTo>
                <a:cubicBezTo>
                  <a:pt x="1724538" y="465756"/>
                  <a:pt x="1674478" y="490242"/>
                  <a:pt x="1925538" y="480507"/>
                </a:cubicBezTo>
                <a:cubicBezTo>
                  <a:pt x="2176598" y="470772"/>
                  <a:pt x="2275234" y="503949"/>
                  <a:pt x="2487299" y="480507"/>
                </a:cubicBezTo>
                <a:cubicBezTo>
                  <a:pt x="2699364" y="457065"/>
                  <a:pt x="2801457" y="480018"/>
                  <a:pt x="3049061" y="480507"/>
                </a:cubicBezTo>
                <a:cubicBezTo>
                  <a:pt x="3296665" y="480996"/>
                  <a:pt x="3487773" y="476074"/>
                  <a:pt x="3610823" y="480507"/>
                </a:cubicBezTo>
                <a:cubicBezTo>
                  <a:pt x="3733873" y="484940"/>
                  <a:pt x="4272020" y="495863"/>
                  <a:pt x="4468566" y="480507"/>
                </a:cubicBezTo>
                <a:cubicBezTo>
                  <a:pt x="4478076" y="390123"/>
                  <a:pt x="4469253" y="318596"/>
                  <a:pt x="4468566" y="240253"/>
                </a:cubicBezTo>
                <a:cubicBezTo>
                  <a:pt x="4478889" y="87162"/>
                  <a:pt x="4570582" y="2671"/>
                  <a:pt x="4708819" y="0"/>
                </a:cubicBezTo>
                <a:cubicBezTo>
                  <a:pt x="4830853" y="-16184"/>
                  <a:pt x="4948460" y="126226"/>
                  <a:pt x="4949072" y="240253"/>
                </a:cubicBezTo>
                <a:cubicBezTo>
                  <a:pt x="5012539" y="1212687"/>
                  <a:pt x="5037262" y="2098794"/>
                  <a:pt x="4949073" y="3123295"/>
                </a:cubicBezTo>
                <a:cubicBezTo>
                  <a:pt x="4948174" y="3260678"/>
                  <a:pt x="4822742" y="3379017"/>
                  <a:pt x="4708820" y="3363548"/>
                </a:cubicBezTo>
                <a:cubicBezTo>
                  <a:pt x="4605546" y="3384407"/>
                  <a:pt x="4465693" y="3375148"/>
                  <a:pt x="4231625" y="3363548"/>
                </a:cubicBezTo>
                <a:cubicBezTo>
                  <a:pt x="3997557" y="3351948"/>
                  <a:pt x="3866381" y="3350009"/>
                  <a:pt x="3585297" y="3363548"/>
                </a:cubicBezTo>
                <a:cubicBezTo>
                  <a:pt x="3304213" y="3377087"/>
                  <a:pt x="3228888" y="3382938"/>
                  <a:pt x="3023535" y="3363548"/>
                </a:cubicBezTo>
                <a:cubicBezTo>
                  <a:pt x="2818182" y="3344158"/>
                  <a:pt x="2562121" y="3363628"/>
                  <a:pt x="2334924" y="3363548"/>
                </a:cubicBezTo>
                <a:cubicBezTo>
                  <a:pt x="2107727" y="3363468"/>
                  <a:pt x="2000172" y="3356361"/>
                  <a:pt x="1730880" y="3363548"/>
                </a:cubicBezTo>
                <a:cubicBezTo>
                  <a:pt x="1461588" y="3370735"/>
                  <a:pt x="1370534" y="3333346"/>
                  <a:pt x="1084552" y="3363548"/>
                </a:cubicBezTo>
                <a:cubicBezTo>
                  <a:pt x="798570" y="3393750"/>
                  <a:pt x="779925" y="3362474"/>
                  <a:pt x="480507" y="3363548"/>
                </a:cubicBezTo>
                <a:cubicBezTo>
                  <a:pt x="472978" y="3424277"/>
                  <a:pt x="479492" y="3487138"/>
                  <a:pt x="480507" y="3603802"/>
                </a:cubicBezTo>
                <a:cubicBezTo>
                  <a:pt x="486238" y="3736223"/>
                  <a:pt x="362545" y="3840579"/>
                  <a:pt x="240254" y="3844055"/>
                </a:cubicBezTo>
                <a:cubicBezTo>
                  <a:pt x="95744" y="3849159"/>
                  <a:pt x="-19048" y="3719762"/>
                  <a:pt x="1" y="3603802"/>
                </a:cubicBezTo>
                <a:cubicBezTo>
                  <a:pt x="-61173" y="2828076"/>
                  <a:pt x="-1848" y="1644679"/>
                  <a:pt x="0" y="720760"/>
                </a:cubicBezTo>
                <a:close/>
                <a:moveTo>
                  <a:pt x="4468566" y="480507"/>
                </a:moveTo>
                <a:cubicBezTo>
                  <a:pt x="4555357" y="482339"/>
                  <a:pt x="4601208" y="474256"/>
                  <a:pt x="4708820" y="480507"/>
                </a:cubicBezTo>
                <a:cubicBezTo>
                  <a:pt x="4815245" y="460769"/>
                  <a:pt x="4949523" y="366195"/>
                  <a:pt x="4949073" y="240254"/>
                </a:cubicBezTo>
                <a:moveTo>
                  <a:pt x="4708820" y="480507"/>
                </a:moveTo>
                <a:cubicBezTo>
                  <a:pt x="4711012" y="416773"/>
                  <a:pt x="4704821" y="310559"/>
                  <a:pt x="4708820" y="240253"/>
                </a:cubicBezTo>
                <a:cubicBezTo>
                  <a:pt x="4707357" y="308832"/>
                  <a:pt x="4653332" y="363649"/>
                  <a:pt x="4588693" y="360380"/>
                </a:cubicBezTo>
                <a:cubicBezTo>
                  <a:pt x="4517606" y="354088"/>
                  <a:pt x="4460016" y="314962"/>
                  <a:pt x="4468566" y="240253"/>
                </a:cubicBezTo>
                <a:moveTo>
                  <a:pt x="240253" y="961014"/>
                </a:moveTo>
                <a:cubicBezTo>
                  <a:pt x="245775" y="852819"/>
                  <a:pt x="249731" y="772679"/>
                  <a:pt x="240253" y="720760"/>
                </a:cubicBezTo>
                <a:cubicBezTo>
                  <a:pt x="253221" y="651845"/>
                  <a:pt x="298171" y="607770"/>
                  <a:pt x="360380" y="600633"/>
                </a:cubicBezTo>
                <a:cubicBezTo>
                  <a:pt x="424898" y="589032"/>
                  <a:pt x="481772" y="642219"/>
                  <a:pt x="480507" y="720760"/>
                </a:cubicBezTo>
                <a:cubicBezTo>
                  <a:pt x="488268" y="838995"/>
                  <a:pt x="353084" y="963001"/>
                  <a:pt x="240254" y="961013"/>
                </a:cubicBezTo>
                <a:cubicBezTo>
                  <a:pt x="118627" y="975799"/>
                  <a:pt x="-19225" y="851021"/>
                  <a:pt x="1" y="720760"/>
                </a:cubicBezTo>
                <a:moveTo>
                  <a:pt x="480507" y="720760"/>
                </a:moveTo>
                <a:cubicBezTo>
                  <a:pt x="501440" y="868532"/>
                  <a:pt x="490493" y="1218081"/>
                  <a:pt x="480507" y="1355029"/>
                </a:cubicBezTo>
                <a:cubicBezTo>
                  <a:pt x="470521" y="1491977"/>
                  <a:pt x="449954" y="1865315"/>
                  <a:pt x="480507" y="2015726"/>
                </a:cubicBezTo>
                <a:cubicBezTo>
                  <a:pt x="511060" y="2166137"/>
                  <a:pt x="464113" y="2508277"/>
                  <a:pt x="480507" y="2676423"/>
                </a:cubicBezTo>
                <a:cubicBezTo>
                  <a:pt x="496901" y="2844569"/>
                  <a:pt x="514756" y="3052033"/>
                  <a:pt x="480507" y="3363548"/>
                </a:cubicBezTo>
              </a:path>
              <a:path w="4949073" h="3844055" fill="none" stroke="0" extrusionOk="0">
                <a:moveTo>
                  <a:pt x="0" y="720760"/>
                </a:moveTo>
                <a:cubicBezTo>
                  <a:pt x="-1401" y="581625"/>
                  <a:pt x="138269" y="487961"/>
                  <a:pt x="240253" y="480507"/>
                </a:cubicBezTo>
                <a:cubicBezTo>
                  <a:pt x="408153" y="484104"/>
                  <a:pt x="718352" y="487592"/>
                  <a:pt x="886581" y="480507"/>
                </a:cubicBezTo>
                <a:cubicBezTo>
                  <a:pt x="1054810" y="473422"/>
                  <a:pt x="1326474" y="457089"/>
                  <a:pt x="1575192" y="480507"/>
                </a:cubicBezTo>
                <a:cubicBezTo>
                  <a:pt x="1823910" y="503925"/>
                  <a:pt x="2016938" y="500876"/>
                  <a:pt x="2179237" y="480507"/>
                </a:cubicBezTo>
                <a:cubicBezTo>
                  <a:pt x="2341537" y="460138"/>
                  <a:pt x="2505105" y="498179"/>
                  <a:pt x="2656432" y="480507"/>
                </a:cubicBezTo>
                <a:cubicBezTo>
                  <a:pt x="2807760" y="462835"/>
                  <a:pt x="2940024" y="482306"/>
                  <a:pt x="3175910" y="480507"/>
                </a:cubicBezTo>
                <a:cubicBezTo>
                  <a:pt x="3411796" y="478708"/>
                  <a:pt x="3609631" y="459692"/>
                  <a:pt x="3822238" y="480507"/>
                </a:cubicBezTo>
                <a:cubicBezTo>
                  <a:pt x="4034845" y="501322"/>
                  <a:pt x="4317156" y="453637"/>
                  <a:pt x="4468566" y="480507"/>
                </a:cubicBezTo>
                <a:cubicBezTo>
                  <a:pt x="4463504" y="376134"/>
                  <a:pt x="4469041" y="334041"/>
                  <a:pt x="4468566" y="240253"/>
                </a:cubicBezTo>
                <a:cubicBezTo>
                  <a:pt x="4464102" y="116805"/>
                  <a:pt x="4582439" y="-29879"/>
                  <a:pt x="4708819" y="0"/>
                </a:cubicBezTo>
                <a:cubicBezTo>
                  <a:pt x="4853452" y="8469"/>
                  <a:pt x="4956171" y="123956"/>
                  <a:pt x="4949072" y="240253"/>
                </a:cubicBezTo>
                <a:cubicBezTo>
                  <a:pt x="4818878" y="1282925"/>
                  <a:pt x="4964635" y="2120700"/>
                  <a:pt x="4949073" y="3123295"/>
                </a:cubicBezTo>
                <a:cubicBezTo>
                  <a:pt x="4924466" y="3252116"/>
                  <a:pt x="4826646" y="3362550"/>
                  <a:pt x="4708820" y="3363548"/>
                </a:cubicBezTo>
                <a:cubicBezTo>
                  <a:pt x="4450772" y="3390856"/>
                  <a:pt x="4222683" y="3339008"/>
                  <a:pt x="4020209" y="3363548"/>
                </a:cubicBezTo>
                <a:cubicBezTo>
                  <a:pt x="3817735" y="3388088"/>
                  <a:pt x="3710655" y="3356828"/>
                  <a:pt x="3500731" y="3363548"/>
                </a:cubicBezTo>
                <a:cubicBezTo>
                  <a:pt x="3290807" y="3370268"/>
                  <a:pt x="3046891" y="3335220"/>
                  <a:pt x="2812120" y="3363548"/>
                </a:cubicBezTo>
                <a:cubicBezTo>
                  <a:pt x="2577349" y="3391876"/>
                  <a:pt x="2460303" y="3392531"/>
                  <a:pt x="2208075" y="3363548"/>
                </a:cubicBezTo>
                <a:cubicBezTo>
                  <a:pt x="1955848" y="3334565"/>
                  <a:pt x="1880863" y="3357851"/>
                  <a:pt x="1604030" y="3363548"/>
                </a:cubicBezTo>
                <a:cubicBezTo>
                  <a:pt x="1327197" y="3369245"/>
                  <a:pt x="1230236" y="3349762"/>
                  <a:pt x="1084552" y="3363548"/>
                </a:cubicBezTo>
                <a:cubicBezTo>
                  <a:pt x="938868" y="3377334"/>
                  <a:pt x="609104" y="3380006"/>
                  <a:pt x="480507" y="3363548"/>
                </a:cubicBezTo>
                <a:cubicBezTo>
                  <a:pt x="481657" y="3426088"/>
                  <a:pt x="489890" y="3525106"/>
                  <a:pt x="480507" y="3603802"/>
                </a:cubicBezTo>
                <a:cubicBezTo>
                  <a:pt x="497325" y="3734357"/>
                  <a:pt x="387491" y="3869560"/>
                  <a:pt x="240254" y="3844055"/>
                </a:cubicBezTo>
                <a:cubicBezTo>
                  <a:pt x="109906" y="3873512"/>
                  <a:pt x="-9563" y="3715165"/>
                  <a:pt x="1" y="3603802"/>
                </a:cubicBezTo>
                <a:cubicBezTo>
                  <a:pt x="15141" y="2598166"/>
                  <a:pt x="132008" y="1785548"/>
                  <a:pt x="0" y="720760"/>
                </a:cubicBezTo>
                <a:close/>
                <a:moveTo>
                  <a:pt x="4468566" y="480507"/>
                </a:moveTo>
                <a:cubicBezTo>
                  <a:pt x="4533229" y="484689"/>
                  <a:pt x="4602169" y="487471"/>
                  <a:pt x="4708820" y="480507"/>
                </a:cubicBezTo>
                <a:cubicBezTo>
                  <a:pt x="4834009" y="488728"/>
                  <a:pt x="4959932" y="393685"/>
                  <a:pt x="4949073" y="240254"/>
                </a:cubicBezTo>
                <a:moveTo>
                  <a:pt x="4708820" y="480507"/>
                </a:moveTo>
                <a:cubicBezTo>
                  <a:pt x="4719626" y="380627"/>
                  <a:pt x="4714126" y="314446"/>
                  <a:pt x="4708820" y="240253"/>
                </a:cubicBezTo>
                <a:cubicBezTo>
                  <a:pt x="4710594" y="301156"/>
                  <a:pt x="4666409" y="366125"/>
                  <a:pt x="4588693" y="360380"/>
                </a:cubicBezTo>
                <a:cubicBezTo>
                  <a:pt x="4526482" y="358156"/>
                  <a:pt x="4462879" y="306376"/>
                  <a:pt x="4468566" y="240253"/>
                </a:cubicBezTo>
                <a:moveTo>
                  <a:pt x="240253" y="961014"/>
                </a:moveTo>
                <a:cubicBezTo>
                  <a:pt x="237392" y="887679"/>
                  <a:pt x="245388" y="822052"/>
                  <a:pt x="240253" y="720760"/>
                </a:cubicBezTo>
                <a:cubicBezTo>
                  <a:pt x="243535" y="669585"/>
                  <a:pt x="284378" y="609194"/>
                  <a:pt x="360380" y="600633"/>
                </a:cubicBezTo>
                <a:cubicBezTo>
                  <a:pt x="425921" y="595075"/>
                  <a:pt x="483785" y="640950"/>
                  <a:pt x="480507" y="720760"/>
                </a:cubicBezTo>
                <a:cubicBezTo>
                  <a:pt x="505709" y="871377"/>
                  <a:pt x="346527" y="975098"/>
                  <a:pt x="240254" y="961013"/>
                </a:cubicBezTo>
                <a:cubicBezTo>
                  <a:pt x="85717" y="980836"/>
                  <a:pt x="9379" y="867250"/>
                  <a:pt x="1" y="720760"/>
                </a:cubicBezTo>
                <a:moveTo>
                  <a:pt x="480507" y="720760"/>
                </a:moveTo>
                <a:cubicBezTo>
                  <a:pt x="454236" y="913960"/>
                  <a:pt x="489754" y="1138601"/>
                  <a:pt x="480507" y="1328601"/>
                </a:cubicBezTo>
                <a:cubicBezTo>
                  <a:pt x="471260" y="1518601"/>
                  <a:pt x="499732" y="1727251"/>
                  <a:pt x="480507" y="1989298"/>
                </a:cubicBezTo>
                <a:cubicBezTo>
                  <a:pt x="461282" y="2251345"/>
                  <a:pt x="462318" y="2413784"/>
                  <a:pt x="480507" y="2649995"/>
                </a:cubicBezTo>
                <a:cubicBezTo>
                  <a:pt x="498696" y="2886206"/>
                  <a:pt x="470358" y="3212355"/>
                  <a:pt x="480507" y="3363548"/>
                </a:cubicBezTo>
              </a:path>
            </a:pathLst>
          </a:custGeom>
          <a:blipFill dpi="0" rotWithShape="1">
            <a:blip r:embed="rId2">
              <a:alphaModFix amt="50000"/>
            </a:blip>
            <a:srcRect/>
            <a:stretch>
              <a:fillRect/>
            </a:stretch>
          </a:blipFill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2862403521">
                  <a:prstGeom prst="horizontalScroll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400" b="1" dirty="0">
                <a:solidFill>
                  <a:schemeClr val="tx1"/>
                </a:solidFill>
              </a:rPr>
              <a:t>D</a:t>
            </a:r>
            <a:r>
              <a:rPr lang="hr-HR" sz="2400" b="1" i="0" dirty="0">
                <a:solidFill>
                  <a:schemeClr val="tx1"/>
                </a:solidFill>
                <a:effectLst/>
              </a:rPr>
              <a:t>ogađaj iz francuskog </a:t>
            </a:r>
            <a:endParaRPr lang="hr-HR" sz="2400" b="1" i="0" dirty="0" smtClean="0">
              <a:solidFill>
                <a:schemeClr val="tx1"/>
              </a:solidFill>
              <a:effectLst/>
            </a:endParaRPr>
          </a:p>
          <a:p>
            <a:pPr algn="ctr"/>
            <a:r>
              <a:rPr lang="hr-HR" sz="2400" b="1" i="0" dirty="0" smtClean="0">
                <a:solidFill>
                  <a:schemeClr val="tx1"/>
                </a:solidFill>
                <a:effectLst/>
              </a:rPr>
              <a:t>parlamenta </a:t>
            </a:r>
            <a:r>
              <a:rPr lang="hr-HR" sz="2400" b="1" i="0" dirty="0">
                <a:solidFill>
                  <a:schemeClr val="tx1"/>
                </a:solidFill>
                <a:effectLst/>
              </a:rPr>
              <a:t>1923. godine. </a:t>
            </a:r>
            <a:endParaRPr lang="hr-HR" sz="2400" b="1" i="0" dirty="0" smtClean="0">
              <a:solidFill>
                <a:schemeClr val="tx1"/>
              </a:solidFill>
              <a:effectLst/>
            </a:endParaRPr>
          </a:p>
          <a:p>
            <a:pPr algn="ctr"/>
            <a:r>
              <a:rPr lang="hr-HR" sz="2400" b="1" i="0" dirty="0" smtClean="0">
                <a:solidFill>
                  <a:schemeClr val="tx1"/>
                </a:solidFill>
                <a:effectLst/>
              </a:rPr>
              <a:t>Policija </a:t>
            </a:r>
            <a:r>
              <a:rPr lang="hr-HR" sz="2400" b="1" i="0" dirty="0">
                <a:solidFill>
                  <a:schemeClr val="tx1"/>
                </a:solidFill>
                <a:effectLst/>
              </a:rPr>
              <a:t>pokušava iz </a:t>
            </a:r>
            <a:endParaRPr lang="hr-HR" sz="2400" b="1" i="0" dirty="0" smtClean="0">
              <a:solidFill>
                <a:schemeClr val="tx1"/>
              </a:solidFill>
              <a:effectLst/>
            </a:endParaRPr>
          </a:p>
          <a:p>
            <a:pPr algn="ctr"/>
            <a:r>
              <a:rPr lang="hr-HR" sz="2400" b="1" i="0" dirty="0" smtClean="0">
                <a:solidFill>
                  <a:schemeClr val="tx1"/>
                </a:solidFill>
                <a:effectLst/>
              </a:rPr>
              <a:t>parlamenta izbaciti</a:t>
            </a:r>
          </a:p>
          <a:p>
            <a:pPr algn="ctr"/>
            <a:r>
              <a:rPr lang="hr-HR" sz="2400" b="1" i="0" dirty="0" smtClean="0">
                <a:solidFill>
                  <a:schemeClr val="tx1"/>
                </a:solidFill>
                <a:effectLst/>
              </a:rPr>
              <a:t> </a:t>
            </a:r>
            <a:r>
              <a:rPr lang="hr-HR" sz="2400" b="1" i="0" dirty="0">
                <a:solidFill>
                  <a:schemeClr val="tx1"/>
                </a:solidFill>
                <a:effectLst/>
              </a:rPr>
              <a:t>zastupnika koji je nekoliko puta prekidao govor </a:t>
            </a:r>
            <a:endParaRPr lang="hr-HR" sz="2400" b="1" i="0" dirty="0" smtClean="0">
              <a:solidFill>
                <a:schemeClr val="tx1"/>
              </a:solidFill>
              <a:effectLst/>
            </a:endParaRPr>
          </a:p>
          <a:p>
            <a:pPr algn="ctr"/>
            <a:r>
              <a:rPr lang="hr-HR" sz="2400" b="1" i="0" dirty="0" smtClean="0">
                <a:solidFill>
                  <a:schemeClr val="tx1"/>
                </a:solidFill>
                <a:effectLst/>
              </a:rPr>
              <a:t>predsjednika </a:t>
            </a:r>
            <a:r>
              <a:rPr lang="hr-HR" sz="2400" b="1" i="0" dirty="0">
                <a:solidFill>
                  <a:schemeClr val="tx1"/>
                </a:solidFill>
                <a:effectLst/>
              </a:rPr>
              <a:t>vlade.</a:t>
            </a:r>
            <a:endParaRPr lang="hr-HR" sz="2400" b="1" dirty="0">
              <a:solidFill>
                <a:schemeClr val="tx1"/>
              </a:solidFill>
            </a:endParaRP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xmlns="" id="{6E853E53-CD78-4155-90BC-1950C76995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62815" y="1291472"/>
            <a:ext cx="4151033" cy="54439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2820077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Rezervirano mjesto sadržaja 1">
            <a:extLst>
              <a:ext uri="{FF2B5EF4-FFF2-40B4-BE49-F238E27FC236}">
                <a16:creationId xmlns:a16="http://schemas.microsoft.com/office/drawing/2014/main" xmlns="" id="{867246FA-238F-4211-948F-9C188A8AC08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1194144514"/>
              </p:ext>
            </p:extLst>
          </p:nvPr>
        </p:nvGraphicFramePr>
        <p:xfrm>
          <a:off x="405353" y="2092750"/>
          <a:ext cx="7616857" cy="42681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Naslov 3">
            <a:extLst>
              <a:ext uri="{FF2B5EF4-FFF2-40B4-BE49-F238E27FC236}">
                <a16:creationId xmlns:a16="http://schemas.microsoft.com/office/drawing/2014/main" xmlns="" id="{64844703-182B-4D68-B660-8AF13D237B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090" y="1423269"/>
            <a:ext cx="10515600" cy="770868"/>
          </a:xfrm>
        </p:spPr>
        <p:txBody>
          <a:bodyPr/>
          <a:lstStyle/>
          <a:p>
            <a:r>
              <a:rPr lang="hr-HR" b="1" dirty="0"/>
              <a:t>Sjedinjene Američke Države</a:t>
            </a:r>
          </a:p>
        </p:txBody>
      </p:sp>
      <p:pic>
        <p:nvPicPr>
          <p:cNvPr id="6146" name="Picture 2" descr="Joe Biden - Wikipedia">
            <a:extLst>
              <a:ext uri="{FF2B5EF4-FFF2-40B4-BE49-F238E27FC236}">
                <a16:creationId xmlns:a16="http://schemas.microsoft.com/office/drawing/2014/main" xmlns="" id="{B13B979C-81DD-4D60-876D-0CDA145624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591141" y="1241775"/>
            <a:ext cx="3195506" cy="39943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vitak: vodoravno 4">
            <a:extLst>
              <a:ext uri="{FF2B5EF4-FFF2-40B4-BE49-F238E27FC236}">
                <a16:creationId xmlns:a16="http://schemas.microsoft.com/office/drawing/2014/main" xmlns="" id="{4068AEAD-E0C5-42BB-B385-2F45D851DD74}"/>
              </a:ext>
            </a:extLst>
          </p:cNvPr>
          <p:cNvSpPr/>
          <p:nvPr/>
        </p:nvSpPr>
        <p:spPr>
          <a:xfrm>
            <a:off x="8323869" y="5374187"/>
            <a:ext cx="3632552" cy="1382979"/>
          </a:xfrm>
          <a:custGeom>
            <a:avLst/>
            <a:gdLst>
              <a:gd name="connsiteX0" fmla="*/ 3632552 w 3632552"/>
              <a:gd name="connsiteY0" fmla="*/ 86436 h 1382979"/>
              <a:gd name="connsiteX1" fmla="*/ 3546116 w 3632552"/>
              <a:gd name="connsiteY1" fmla="*/ 172872 h 1382979"/>
              <a:gd name="connsiteX2" fmla="*/ 3546116 w 3632552"/>
              <a:gd name="connsiteY2" fmla="*/ 86436 h 1382979"/>
              <a:gd name="connsiteX3" fmla="*/ 3502898 w 3632552"/>
              <a:gd name="connsiteY3" fmla="*/ 129654 h 1382979"/>
              <a:gd name="connsiteX4" fmla="*/ 3459680 w 3632552"/>
              <a:gd name="connsiteY4" fmla="*/ 86436 h 1382979"/>
              <a:gd name="connsiteX5" fmla="*/ 3459680 w 3632552"/>
              <a:gd name="connsiteY5" fmla="*/ 172872 h 1382979"/>
              <a:gd name="connsiteX6" fmla="*/ 2886229 w 3632552"/>
              <a:gd name="connsiteY6" fmla="*/ 172872 h 1382979"/>
              <a:gd name="connsiteX7" fmla="*/ 2211580 w 3632552"/>
              <a:gd name="connsiteY7" fmla="*/ 172872 h 1382979"/>
              <a:gd name="connsiteX8" fmla="*/ 1638128 w 3632552"/>
              <a:gd name="connsiteY8" fmla="*/ 172872 h 1382979"/>
              <a:gd name="connsiteX9" fmla="*/ 963479 w 3632552"/>
              <a:gd name="connsiteY9" fmla="*/ 172872 h 1382979"/>
              <a:gd name="connsiteX10" fmla="*/ 86436 w 3632552"/>
              <a:gd name="connsiteY10" fmla="*/ 172872 h 1382979"/>
              <a:gd name="connsiteX11" fmla="*/ 0 w 3632552"/>
              <a:gd name="connsiteY11" fmla="*/ 259308 h 1382979"/>
              <a:gd name="connsiteX12" fmla="*/ 0 w 3632552"/>
              <a:gd name="connsiteY12" fmla="*/ 767553 h 1382979"/>
              <a:gd name="connsiteX13" fmla="*/ 0 w 3632552"/>
              <a:gd name="connsiteY13" fmla="*/ 1296543 h 1382979"/>
              <a:gd name="connsiteX14" fmla="*/ 86436 w 3632552"/>
              <a:gd name="connsiteY14" fmla="*/ 1382979 h 1382979"/>
              <a:gd name="connsiteX15" fmla="*/ 172872 w 3632552"/>
              <a:gd name="connsiteY15" fmla="*/ 1296543 h 1382979"/>
              <a:gd name="connsiteX16" fmla="*/ 172872 w 3632552"/>
              <a:gd name="connsiteY16" fmla="*/ 1210107 h 1382979"/>
              <a:gd name="connsiteX17" fmla="*/ 780056 w 3632552"/>
              <a:gd name="connsiteY17" fmla="*/ 1210107 h 1382979"/>
              <a:gd name="connsiteX18" fmla="*/ 1387240 w 3632552"/>
              <a:gd name="connsiteY18" fmla="*/ 1210107 h 1382979"/>
              <a:gd name="connsiteX19" fmla="*/ 2061889 w 3632552"/>
              <a:gd name="connsiteY19" fmla="*/ 1210107 h 1382979"/>
              <a:gd name="connsiteX20" fmla="*/ 2635340 w 3632552"/>
              <a:gd name="connsiteY20" fmla="*/ 1210107 h 1382979"/>
              <a:gd name="connsiteX21" fmla="*/ 3546116 w 3632552"/>
              <a:gd name="connsiteY21" fmla="*/ 1210107 h 1382979"/>
              <a:gd name="connsiteX22" fmla="*/ 3632552 w 3632552"/>
              <a:gd name="connsiteY22" fmla="*/ 1123671 h 1382979"/>
              <a:gd name="connsiteX23" fmla="*/ 3632552 w 3632552"/>
              <a:gd name="connsiteY23" fmla="*/ 594681 h 1382979"/>
              <a:gd name="connsiteX24" fmla="*/ 3632552 w 3632552"/>
              <a:gd name="connsiteY24" fmla="*/ 86436 h 1382979"/>
              <a:gd name="connsiteX25" fmla="*/ 86436 w 3632552"/>
              <a:gd name="connsiteY25" fmla="*/ 345745 h 1382979"/>
              <a:gd name="connsiteX26" fmla="*/ 172872 w 3632552"/>
              <a:gd name="connsiteY26" fmla="*/ 259309 h 1382979"/>
              <a:gd name="connsiteX27" fmla="*/ 129654 w 3632552"/>
              <a:gd name="connsiteY27" fmla="*/ 216091 h 1382979"/>
              <a:gd name="connsiteX28" fmla="*/ 86436 w 3632552"/>
              <a:gd name="connsiteY28" fmla="*/ 259309 h 1382979"/>
              <a:gd name="connsiteX29" fmla="*/ 86436 w 3632552"/>
              <a:gd name="connsiteY29" fmla="*/ 345745 h 1382979"/>
              <a:gd name="connsiteX0" fmla="*/ 86436 w 3632552"/>
              <a:gd name="connsiteY0" fmla="*/ 345745 h 1382979"/>
              <a:gd name="connsiteX1" fmla="*/ 172872 w 3632552"/>
              <a:gd name="connsiteY1" fmla="*/ 259309 h 1382979"/>
              <a:gd name="connsiteX2" fmla="*/ 129654 w 3632552"/>
              <a:gd name="connsiteY2" fmla="*/ 216091 h 1382979"/>
              <a:gd name="connsiteX3" fmla="*/ 86436 w 3632552"/>
              <a:gd name="connsiteY3" fmla="*/ 259309 h 1382979"/>
              <a:gd name="connsiteX4" fmla="*/ 86436 w 3632552"/>
              <a:gd name="connsiteY4" fmla="*/ 345745 h 1382979"/>
              <a:gd name="connsiteX5" fmla="*/ 3546116 w 3632552"/>
              <a:gd name="connsiteY5" fmla="*/ 172872 h 1382979"/>
              <a:gd name="connsiteX6" fmla="*/ 3632552 w 3632552"/>
              <a:gd name="connsiteY6" fmla="*/ 86436 h 1382979"/>
              <a:gd name="connsiteX7" fmla="*/ 3546116 w 3632552"/>
              <a:gd name="connsiteY7" fmla="*/ 0 h 1382979"/>
              <a:gd name="connsiteX8" fmla="*/ 3459680 w 3632552"/>
              <a:gd name="connsiteY8" fmla="*/ 86436 h 1382979"/>
              <a:gd name="connsiteX9" fmla="*/ 3502898 w 3632552"/>
              <a:gd name="connsiteY9" fmla="*/ 129654 h 1382979"/>
              <a:gd name="connsiteX10" fmla="*/ 3546116 w 3632552"/>
              <a:gd name="connsiteY10" fmla="*/ 86436 h 1382979"/>
              <a:gd name="connsiteX11" fmla="*/ 3546116 w 3632552"/>
              <a:gd name="connsiteY11" fmla="*/ 172872 h 1382979"/>
              <a:gd name="connsiteX0" fmla="*/ 0 w 3632552"/>
              <a:gd name="connsiteY0" fmla="*/ 259309 h 1382979"/>
              <a:gd name="connsiteX1" fmla="*/ 86436 w 3632552"/>
              <a:gd name="connsiteY1" fmla="*/ 172873 h 1382979"/>
              <a:gd name="connsiteX2" fmla="*/ 794817 w 3632552"/>
              <a:gd name="connsiteY2" fmla="*/ 172873 h 1382979"/>
              <a:gd name="connsiteX3" fmla="*/ 1435734 w 3632552"/>
              <a:gd name="connsiteY3" fmla="*/ 172873 h 1382979"/>
              <a:gd name="connsiteX4" fmla="*/ 2144115 w 3632552"/>
              <a:gd name="connsiteY4" fmla="*/ 172872 h 1382979"/>
              <a:gd name="connsiteX5" fmla="*/ 2717566 w 3632552"/>
              <a:gd name="connsiteY5" fmla="*/ 172872 h 1382979"/>
              <a:gd name="connsiteX6" fmla="*/ 3459680 w 3632552"/>
              <a:gd name="connsiteY6" fmla="*/ 172872 h 1382979"/>
              <a:gd name="connsiteX7" fmla="*/ 3459680 w 3632552"/>
              <a:gd name="connsiteY7" fmla="*/ 86436 h 1382979"/>
              <a:gd name="connsiteX8" fmla="*/ 3546116 w 3632552"/>
              <a:gd name="connsiteY8" fmla="*/ 0 h 1382979"/>
              <a:gd name="connsiteX9" fmla="*/ 3632552 w 3632552"/>
              <a:gd name="connsiteY9" fmla="*/ 86436 h 1382979"/>
              <a:gd name="connsiteX10" fmla="*/ 3632552 w 3632552"/>
              <a:gd name="connsiteY10" fmla="*/ 615425 h 1382979"/>
              <a:gd name="connsiteX11" fmla="*/ 3632552 w 3632552"/>
              <a:gd name="connsiteY11" fmla="*/ 1123670 h 1382979"/>
              <a:gd name="connsiteX12" fmla="*/ 3546116 w 3632552"/>
              <a:gd name="connsiteY12" fmla="*/ 1210106 h 1382979"/>
              <a:gd name="connsiteX13" fmla="*/ 2871467 w 3632552"/>
              <a:gd name="connsiteY13" fmla="*/ 1210106 h 1382979"/>
              <a:gd name="connsiteX14" fmla="*/ 2230551 w 3632552"/>
              <a:gd name="connsiteY14" fmla="*/ 1210106 h 1382979"/>
              <a:gd name="connsiteX15" fmla="*/ 1589634 w 3632552"/>
              <a:gd name="connsiteY15" fmla="*/ 1210107 h 1382979"/>
              <a:gd name="connsiteX16" fmla="*/ 881253 w 3632552"/>
              <a:gd name="connsiteY16" fmla="*/ 1210107 h 1382979"/>
              <a:gd name="connsiteX17" fmla="*/ 172872 w 3632552"/>
              <a:gd name="connsiteY17" fmla="*/ 1210107 h 1382979"/>
              <a:gd name="connsiteX18" fmla="*/ 172872 w 3632552"/>
              <a:gd name="connsiteY18" fmla="*/ 1296543 h 1382979"/>
              <a:gd name="connsiteX19" fmla="*/ 86436 w 3632552"/>
              <a:gd name="connsiteY19" fmla="*/ 1382979 h 1382979"/>
              <a:gd name="connsiteX20" fmla="*/ 0 w 3632552"/>
              <a:gd name="connsiteY20" fmla="*/ 1296543 h 1382979"/>
              <a:gd name="connsiteX21" fmla="*/ 0 w 3632552"/>
              <a:gd name="connsiteY21" fmla="*/ 809043 h 1382979"/>
              <a:gd name="connsiteX22" fmla="*/ 0 w 3632552"/>
              <a:gd name="connsiteY22" fmla="*/ 259309 h 1382979"/>
              <a:gd name="connsiteX23" fmla="*/ 3459680 w 3632552"/>
              <a:gd name="connsiteY23" fmla="*/ 172872 h 1382979"/>
              <a:gd name="connsiteX24" fmla="*/ 3546116 w 3632552"/>
              <a:gd name="connsiteY24" fmla="*/ 172872 h 1382979"/>
              <a:gd name="connsiteX25" fmla="*/ 3632552 w 3632552"/>
              <a:gd name="connsiteY25" fmla="*/ 86436 h 1382979"/>
              <a:gd name="connsiteX26" fmla="*/ 3546116 w 3632552"/>
              <a:gd name="connsiteY26" fmla="*/ 172872 h 1382979"/>
              <a:gd name="connsiteX27" fmla="*/ 3546116 w 3632552"/>
              <a:gd name="connsiteY27" fmla="*/ 86436 h 1382979"/>
              <a:gd name="connsiteX28" fmla="*/ 3502898 w 3632552"/>
              <a:gd name="connsiteY28" fmla="*/ 129654 h 1382979"/>
              <a:gd name="connsiteX29" fmla="*/ 3459680 w 3632552"/>
              <a:gd name="connsiteY29" fmla="*/ 86436 h 1382979"/>
              <a:gd name="connsiteX30" fmla="*/ 86436 w 3632552"/>
              <a:gd name="connsiteY30" fmla="*/ 345745 h 1382979"/>
              <a:gd name="connsiteX31" fmla="*/ 86436 w 3632552"/>
              <a:gd name="connsiteY31" fmla="*/ 259309 h 1382979"/>
              <a:gd name="connsiteX32" fmla="*/ 129654 w 3632552"/>
              <a:gd name="connsiteY32" fmla="*/ 216091 h 1382979"/>
              <a:gd name="connsiteX33" fmla="*/ 172872 w 3632552"/>
              <a:gd name="connsiteY33" fmla="*/ 259309 h 1382979"/>
              <a:gd name="connsiteX34" fmla="*/ 86436 w 3632552"/>
              <a:gd name="connsiteY34" fmla="*/ 345745 h 1382979"/>
              <a:gd name="connsiteX35" fmla="*/ 0 w 3632552"/>
              <a:gd name="connsiteY35" fmla="*/ 259309 h 1382979"/>
              <a:gd name="connsiteX36" fmla="*/ 172872 w 3632552"/>
              <a:gd name="connsiteY36" fmla="*/ 259309 h 1382979"/>
              <a:gd name="connsiteX37" fmla="*/ 172872 w 3632552"/>
              <a:gd name="connsiteY37" fmla="*/ 715692 h 1382979"/>
              <a:gd name="connsiteX38" fmla="*/ 172872 w 3632552"/>
              <a:gd name="connsiteY38" fmla="*/ 1210107 h 1382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3632552" h="1382979" stroke="0" extrusionOk="0">
                <a:moveTo>
                  <a:pt x="3632552" y="86436"/>
                </a:moveTo>
                <a:cubicBezTo>
                  <a:pt x="3608733" y="113761"/>
                  <a:pt x="3567596" y="159426"/>
                  <a:pt x="3546116" y="172872"/>
                </a:cubicBezTo>
                <a:cubicBezTo>
                  <a:pt x="3547161" y="136448"/>
                  <a:pt x="3546232" y="127369"/>
                  <a:pt x="3546116" y="86436"/>
                </a:cubicBezTo>
                <a:cubicBezTo>
                  <a:pt x="3548279" y="113066"/>
                  <a:pt x="3526381" y="130361"/>
                  <a:pt x="3502898" y="129654"/>
                </a:cubicBezTo>
                <a:cubicBezTo>
                  <a:pt x="3480513" y="132585"/>
                  <a:pt x="3458709" y="110359"/>
                  <a:pt x="3459680" y="86436"/>
                </a:cubicBezTo>
                <a:cubicBezTo>
                  <a:pt x="3459651" y="105318"/>
                  <a:pt x="3458235" y="137579"/>
                  <a:pt x="3459680" y="172872"/>
                </a:cubicBezTo>
                <a:cubicBezTo>
                  <a:pt x="3219526" y="191690"/>
                  <a:pt x="3039229" y="186351"/>
                  <a:pt x="2886229" y="172872"/>
                </a:cubicBezTo>
                <a:cubicBezTo>
                  <a:pt x="2733229" y="159393"/>
                  <a:pt x="2397902" y="194835"/>
                  <a:pt x="2211580" y="172872"/>
                </a:cubicBezTo>
                <a:cubicBezTo>
                  <a:pt x="2025258" y="150909"/>
                  <a:pt x="1838018" y="146997"/>
                  <a:pt x="1638128" y="172872"/>
                </a:cubicBezTo>
                <a:cubicBezTo>
                  <a:pt x="1438238" y="198747"/>
                  <a:pt x="1117094" y="163590"/>
                  <a:pt x="963479" y="172872"/>
                </a:cubicBezTo>
                <a:cubicBezTo>
                  <a:pt x="809864" y="182154"/>
                  <a:pt x="447784" y="175160"/>
                  <a:pt x="86436" y="172872"/>
                </a:cubicBezTo>
                <a:cubicBezTo>
                  <a:pt x="34827" y="175947"/>
                  <a:pt x="-3724" y="222300"/>
                  <a:pt x="0" y="259308"/>
                </a:cubicBezTo>
                <a:cubicBezTo>
                  <a:pt x="24028" y="508627"/>
                  <a:pt x="23130" y="597843"/>
                  <a:pt x="0" y="767553"/>
                </a:cubicBezTo>
                <a:cubicBezTo>
                  <a:pt x="-23130" y="937263"/>
                  <a:pt x="-11884" y="1152974"/>
                  <a:pt x="0" y="1296543"/>
                </a:cubicBezTo>
                <a:cubicBezTo>
                  <a:pt x="-888" y="1349379"/>
                  <a:pt x="38565" y="1384875"/>
                  <a:pt x="86436" y="1382979"/>
                </a:cubicBezTo>
                <a:cubicBezTo>
                  <a:pt x="129687" y="1378582"/>
                  <a:pt x="183254" y="1349390"/>
                  <a:pt x="172872" y="1296543"/>
                </a:cubicBezTo>
                <a:cubicBezTo>
                  <a:pt x="172566" y="1277065"/>
                  <a:pt x="173564" y="1253284"/>
                  <a:pt x="172872" y="1210107"/>
                </a:cubicBezTo>
                <a:cubicBezTo>
                  <a:pt x="316290" y="1218528"/>
                  <a:pt x="537472" y="1194037"/>
                  <a:pt x="780056" y="1210107"/>
                </a:cubicBezTo>
                <a:cubicBezTo>
                  <a:pt x="1022640" y="1226177"/>
                  <a:pt x="1228325" y="1224067"/>
                  <a:pt x="1387240" y="1210107"/>
                </a:cubicBezTo>
                <a:cubicBezTo>
                  <a:pt x="1546155" y="1196147"/>
                  <a:pt x="1786902" y="1243496"/>
                  <a:pt x="2061889" y="1210107"/>
                </a:cubicBezTo>
                <a:cubicBezTo>
                  <a:pt x="2336876" y="1176718"/>
                  <a:pt x="2443534" y="1182789"/>
                  <a:pt x="2635340" y="1210107"/>
                </a:cubicBezTo>
                <a:cubicBezTo>
                  <a:pt x="2827146" y="1237425"/>
                  <a:pt x="3237086" y="1248096"/>
                  <a:pt x="3546116" y="1210107"/>
                </a:cubicBezTo>
                <a:cubicBezTo>
                  <a:pt x="3599157" y="1214063"/>
                  <a:pt x="3632972" y="1167667"/>
                  <a:pt x="3632552" y="1123671"/>
                </a:cubicBezTo>
                <a:cubicBezTo>
                  <a:pt x="3637986" y="1017404"/>
                  <a:pt x="3655359" y="729874"/>
                  <a:pt x="3632552" y="594681"/>
                </a:cubicBezTo>
                <a:cubicBezTo>
                  <a:pt x="3609746" y="459488"/>
                  <a:pt x="3624941" y="308696"/>
                  <a:pt x="3632552" y="86436"/>
                </a:cubicBezTo>
                <a:close/>
                <a:moveTo>
                  <a:pt x="86436" y="345745"/>
                </a:moveTo>
                <a:cubicBezTo>
                  <a:pt x="129956" y="335999"/>
                  <a:pt x="175288" y="304879"/>
                  <a:pt x="172872" y="259309"/>
                </a:cubicBezTo>
                <a:cubicBezTo>
                  <a:pt x="172037" y="232540"/>
                  <a:pt x="152809" y="216255"/>
                  <a:pt x="129654" y="216091"/>
                </a:cubicBezTo>
                <a:cubicBezTo>
                  <a:pt x="106164" y="211647"/>
                  <a:pt x="89076" y="238773"/>
                  <a:pt x="86436" y="259309"/>
                </a:cubicBezTo>
                <a:cubicBezTo>
                  <a:pt x="86371" y="302097"/>
                  <a:pt x="87235" y="328114"/>
                  <a:pt x="86436" y="345745"/>
                </a:cubicBezTo>
                <a:close/>
              </a:path>
              <a:path w="3632552" h="1382979" fill="darkenLess" stroke="0" extrusionOk="0">
                <a:moveTo>
                  <a:pt x="86436" y="345745"/>
                </a:moveTo>
                <a:cubicBezTo>
                  <a:pt x="137132" y="353283"/>
                  <a:pt x="171374" y="304109"/>
                  <a:pt x="172872" y="259309"/>
                </a:cubicBezTo>
                <a:cubicBezTo>
                  <a:pt x="171340" y="236738"/>
                  <a:pt x="153786" y="214561"/>
                  <a:pt x="129654" y="216091"/>
                </a:cubicBezTo>
                <a:cubicBezTo>
                  <a:pt x="105193" y="215732"/>
                  <a:pt x="85680" y="235393"/>
                  <a:pt x="86436" y="259309"/>
                </a:cubicBezTo>
                <a:cubicBezTo>
                  <a:pt x="84471" y="289838"/>
                  <a:pt x="85149" y="313019"/>
                  <a:pt x="86436" y="345745"/>
                </a:cubicBezTo>
                <a:close/>
                <a:moveTo>
                  <a:pt x="3546116" y="172872"/>
                </a:moveTo>
                <a:cubicBezTo>
                  <a:pt x="3592005" y="163751"/>
                  <a:pt x="3629807" y="135738"/>
                  <a:pt x="3632552" y="86436"/>
                </a:cubicBezTo>
                <a:cubicBezTo>
                  <a:pt x="3637345" y="45423"/>
                  <a:pt x="3585383" y="7241"/>
                  <a:pt x="3546116" y="0"/>
                </a:cubicBezTo>
                <a:cubicBezTo>
                  <a:pt x="3492637" y="5569"/>
                  <a:pt x="3458916" y="42238"/>
                  <a:pt x="3459680" y="86436"/>
                </a:cubicBezTo>
                <a:cubicBezTo>
                  <a:pt x="3456317" y="109809"/>
                  <a:pt x="3474387" y="130689"/>
                  <a:pt x="3502898" y="129654"/>
                </a:cubicBezTo>
                <a:cubicBezTo>
                  <a:pt x="3527350" y="130377"/>
                  <a:pt x="3546118" y="109462"/>
                  <a:pt x="3546116" y="86436"/>
                </a:cubicBezTo>
                <a:cubicBezTo>
                  <a:pt x="3547530" y="125840"/>
                  <a:pt x="3544523" y="149425"/>
                  <a:pt x="3546116" y="172872"/>
                </a:cubicBezTo>
                <a:close/>
              </a:path>
              <a:path w="3632552" h="1382979" fill="none" extrusionOk="0">
                <a:moveTo>
                  <a:pt x="0" y="259309"/>
                </a:moveTo>
                <a:cubicBezTo>
                  <a:pt x="2479" y="213004"/>
                  <a:pt x="42991" y="167818"/>
                  <a:pt x="86436" y="172873"/>
                </a:cubicBezTo>
                <a:cubicBezTo>
                  <a:pt x="335084" y="143562"/>
                  <a:pt x="552115" y="178210"/>
                  <a:pt x="794817" y="172873"/>
                </a:cubicBezTo>
                <a:cubicBezTo>
                  <a:pt x="1037519" y="167536"/>
                  <a:pt x="1274476" y="170040"/>
                  <a:pt x="1435734" y="172873"/>
                </a:cubicBezTo>
                <a:cubicBezTo>
                  <a:pt x="1596992" y="175706"/>
                  <a:pt x="1810702" y="187018"/>
                  <a:pt x="2144115" y="172872"/>
                </a:cubicBezTo>
                <a:cubicBezTo>
                  <a:pt x="2477528" y="158727"/>
                  <a:pt x="2520976" y="156270"/>
                  <a:pt x="2717566" y="172872"/>
                </a:cubicBezTo>
                <a:cubicBezTo>
                  <a:pt x="2914156" y="189474"/>
                  <a:pt x="3174992" y="200281"/>
                  <a:pt x="3459680" y="172872"/>
                </a:cubicBezTo>
                <a:cubicBezTo>
                  <a:pt x="3463014" y="138098"/>
                  <a:pt x="3456430" y="109796"/>
                  <a:pt x="3459680" y="86436"/>
                </a:cubicBezTo>
                <a:cubicBezTo>
                  <a:pt x="3451243" y="45127"/>
                  <a:pt x="3495567" y="-1180"/>
                  <a:pt x="3546116" y="0"/>
                </a:cubicBezTo>
                <a:cubicBezTo>
                  <a:pt x="3592213" y="5579"/>
                  <a:pt x="3630275" y="48027"/>
                  <a:pt x="3632552" y="86436"/>
                </a:cubicBezTo>
                <a:cubicBezTo>
                  <a:pt x="3639147" y="239260"/>
                  <a:pt x="3633631" y="431504"/>
                  <a:pt x="3632552" y="615425"/>
                </a:cubicBezTo>
                <a:cubicBezTo>
                  <a:pt x="3631473" y="799346"/>
                  <a:pt x="3632003" y="934111"/>
                  <a:pt x="3632552" y="1123670"/>
                </a:cubicBezTo>
                <a:cubicBezTo>
                  <a:pt x="3640931" y="1165599"/>
                  <a:pt x="3592603" y="1212915"/>
                  <a:pt x="3546116" y="1210106"/>
                </a:cubicBezTo>
                <a:cubicBezTo>
                  <a:pt x="3229148" y="1229831"/>
                  <a:pt x="3145597" y="1195707"/>
                  <a:pt x="2871467" y="1210106"/>
                </a:cubicBezTo>
                <a:cubicBezTo>
                  <a:pt x="2597337" y="1224505"/>
                  <a:pt x="2394792" y="1233077"/>
                  <a:pt x="2230551" y="1210106"/>
                </a:cubicBezTo>
                <a:cubicBezTo>
                  <a:pt x="2066310" y="1187135"/>
                  <a:pt x="1856834" y="1235826"/>
                  <a:pt x="1589634" y="1210107"/>
                </a:cubicBezTo>
                <a:cubicBezTo>
                  <a:pt x="1322434" y="1184387"/>
                  <a:pt x="1083594" y="1234433"/>
                  <a:pt x="881253" y="1210107"/>
                </a:cubicBezTo>
                <a:cubicBezTo>
                  <a:pt x="678912" y="1185781"/>
                  <a:pt x="461694" y="1200397"/>
                  <a:pt x="172872" y="1210107"/>
                </a:cubicBezTo>
                <a:cubicBezTo>
                  <a:pt x="173295" y="1228791"/>
                  <a:pt x="177132" y="1263118"/>
                  <a:pt x="172872" y="1296543"/>
                </a:cubicBezTo>
                <a:cubicBezTo>
                  <a:pt x="170795" y="1340470"/>
                  <a:pt x="133271" y="1371954"/>
                  <a:pt x="86436" y="1382979"/>
                </a:cubicBezTo>
                <a:cubicBezTo>
                  <a:pt x="27950" y="1387240"/>
                  <a:pt x="5197" y="1341830"/>
                  <a:pt x="0" y="1296543"/>
                </a:cubicBezTo>
                <a:cubicBezTo>
                  <a:pt x="-12372" y="1055381"/>
                  <a:pt x="-24054" y="989245"/>
                  <a:pt x="0" y="809043"/>
                </a:cubicBezTo>
                <a:cubicBezTo>
                  <a:pt x="24054" y="628841"/>
                  <a:pt x="-1070" y="463410"/>
                  <a:pt x="0" y="259309"/>
                </a:cubicBezTo>
                <a:close/>
                <a:moveTo>
                  <a:pt x="3459680" y="172872"/>
                </a:moveTo>
                <a:cubicBezTo>
                  <a:pt x="3482207" y="175890"/>
                  <a:pt x="3511483" y="175092"/>
                  <a:pt x="3546116" y="172872"/>
                </a:cubicBezTo>
                <a:cubicBezTo>
                  <a:pt x="3588337" y="168906"/>
                  <a:pt x="3626615" y="129861"/>
                  <a:pt x="3632552" y="86436"/>
                </a:cubicBezTo>
                <a:moveTo>
                  <a:pt x="3546116" y="172872"/>
                </a:moveTo>
                <a:cubicBezTo>
                  <a:pt x="3543349" y="135705"/>
                  <a:pt x="3547107" y="129222"/>
                  <a:pt x="3546116" y="86436"/>
                </a:cubicBezTo>
                <a:cubicBezTo>
                  <a:pt x="3546229" y="110930"/>
                  <a:pt x="3522203" y="132061"/>
                  <a:pt x="3502898" y="129654"/>
                </a:cubicBezTo>
                <a:cubicBezTo>
                  <a:pt x="3481338" y="133322"/>
                  <a:pt x="3460451" y="110256"/>
                  <a:pt x="3459680" y="86436"/>
                </a:cubicBezTo>
                <a:moveTo>
                  <a:pt x="86436" y="345745"/>
                </a:moveTo>
                <a:cubicBezTo>
                  <a:pt x="86171" y="327072"/>
                  <a:pt x="87169" y="276861"/>
                  <a:pt x="86436" y="259309"/>
                </a:cubicBezTo>
                <a:cubicBezTo>
                  <a:pt x="87620" y="235385"/>
                  <a:pt x="102476" y="214985"/>
                  <a:pt x="129654" y="216091"/>
                </a:cubicBezTo>
                <a:cubicBezTo>
                  <a:pt x="148903" y="218086"/>
                  <a:pt x="172015" y="234687"/>
                  <a:pt x="172872" y="259309"/>
                </a:cubicBezTo>
                <a:cubicBezTo>
                  <a:pt x="170819" y="313264"/>
                  <a:pt x="134062" y="343520"/>
                  <a:pt x="86436" y="345745"/>
                </a:cubicBezTo>
                <a:cubicBezTo>
                  <a:pt x="28688" y="344327"/>
                  <a:pt x="-6264" y="303324"/>
                  <a:pt x="0" y="259309"/>
                </a:cubicBezTo>
                <a:moveTo>
                  <a:pt x="172872" y="259309"/>
                </a:moveTo>
                <a:cubicBezTo>
                  <a:pt x="171530" y="367693"/>
                  <a:pt x="179410" y="587834"/>
                  <a:pt x="172872" y="715692"/>
                </a:cubicBezTo>
                <a:cubicBezTo>
                  <a:pt x="166334" y="843550"/>
                  <a:pt x="175193" y="988020"/>
                  <a:pt x="172872" y="1210107"/>
                </a:cubicBezTo>
              </a:path>
              <a:path w="3632552" h="1382979" fill="none" stroke="0" extrusionOk="0">
                <a:moveTo>
                  <a:pt x="0" y="259309"/>
                </a:moveTo>
                <a:cubicBezTo>
                  <a:pt x="-517" y="217153"/>
                  <a:pt x="36849" y="171649"/>
                  <a:pt x="86436" y="172873"/>
                </a:cubicBezTo>
                <a:cubicBezTo>
                  <a:pt x="362261" y="199393"/>
                  <a:pt x="518892" y="177933"/>
                  <a:pt x="693620" y="172873"/>
                </a:cubicBezTo>
                <a:cubicBezTo>
                  <a:pt x="868348" y="167813"/>
                  <a:pt x="995086" y="190588"/>
                  <a:pt x="1267071" y="172873"/>
                </a:cubicBezTo>
                <a:cubicBezTo>
                  <a:pt x="1539056" y="155157"/>
                  <a:pt x="1854716" y="208665"/>
                  <a:pt x="2009185" y="172872"/>
                </a:cubicBezTo>
                <a:cubicBezTo>
                  <a:pt x="2163654" y="137079"/>
                  <a:pt x="2436864" y="155232"/>
                  <a:pt x="2683834" y="172872"/>
                </a:cubicBezTo>
                <a:cubicBezTo>
                  <a:pt x="2930804" y="190512"/>
                  <a:pt x="3208481" y="194689"/>
                  <a:pt x="3459680" y="172872"/>
                </a:cubicBezTo>
                <a:cubicBezTo>
                  <a:pt x="3460824" y="149220"/>
                  <a:pt x="3462013" y="110333"/>
                  <a:pt x="3459680" y="86436"/>
                </a:cubicBezTo>
                <a:cubicBezTo>
                  <a:pt x="3462423" y="45349"/>
                  <a:pt x="3486986" y="2354"/>
                  <a:pt x="3546116" y="0"/>
                </a:cubicBezTo>
                <a:cubicBezTo>
                  <a:pt x="3597387" y="-648"/>
                  <a:pt x="3625445" y="42942"/>
                  <a:pt x="3632552" y="86436"/>
                </a:cubicBezTo>
                <a:cubicBezTo>
                  <a:pt x="3626380" y="343845"/>
                  <a:pt x="3623229" y="415350"/>
                  <a:pt x="3632552" y="625798"/>
                </a:cubicBezTo>
                <a:cubicBezTo>
                  <a:pt x="3641875" y="836246"/>
                  <a:pt x="3608948" y="881762"/>
                  <a:pt x="3632552" y="1123670"/>
                </a:cubicBezTo>
                <a:cubicBezTo>
                  <a:pt x="3634989" y="1170784"/>
                  <a:pt x="3582530" y="1208676"/>
                  <a:pt x="3546116" y="1210106"/>
                </a:cubicBezTo>
                <a:cubicBezTo>
                  <a:pt x="3310921" y="1224651"/>
                  <a:pt x="3179669" y="1205807"/>
                  <a:pt x="2837735" y="1210106"/>
                </a:cubicBezTo>
                <a:cubicBezTo>
                  <a:pt x="2495801" y="1214405"/>
                  <a:pt x="2458176" y="1200015"/>
                  <a:pt x="2230551" y="1210106"/>
                </a:cubicBezTo>
                <a:cubicBezTo>
                  <a:pt x="2002926" y="1220197"/>
                  <a:pt x="1675070" y="1222886"/>
                  <a:pt x="1488437" y="1210107"/>
                </a:cubicBezTo>
                <a:cubicBezTo>
                  <a:pt x="1301804" y="1197328"/>
                  <a:pt x="1136023" y="1185475"/>
                  <a:pt x="881253" y="1210107"/>
                </a:cubicBezTo>
                <a:cubicBezTo>
                  <a:pt x="626483" y="1234739"/>
                  <a:pt x="410644" y="1212194"/>
                  <a:pt x="172872" y="1210107"/>
                </a:cubicBezTo>
                <a:cubicBezTo>
                  <a:pt x="168553" y="1245829"/>
                  <a:pt x="177076" y="1276672"/>
                  <a:pt x="172872" y="1296543"/>
                </a:cubicBezTo>
                <a:cubicBezTo>
                  <a:pt x="174375" y="1353565"/>
                  <a:pt x="142605" y="1377129"/>
                  <a:pt x="86436" y="1382979"/>
                </a:cubicBezTo>
                <a:cubicBezTo>
                  <a:pt x="32996" y="1376256"/>
                  <a:pt x="7022" y="1336146"/>
                  <a:pt x="0" y="1296543"/>
                </a:cubicBezTo>
                <a:cubicBezTo>
                  <a:pt x="-14179" y="1173164"/>
                  <a:pt x="-15182" y="974825"/>
                  <a:pt x="0" y="798671"/>
                </a:cubicBezTo>
                <a:cubicBezTo>
                  <a:pt x="15182" y="622517"/>
                  <a:pt x="21190" y="487066"/>
                  <a:pt x="0" y="259309"/>
                </a:cubicBezTo>
                <a:close/>
                <a:moveTo>
                  <a:pt x="3459680" y="172872"/>
                </a:moveTo>
                <a:cubicBezTo>
                  <a:pt x="3497038" y="169711"/>
                  <a:pt x="3527203" y="172505"/>
                  <a:pt x="3546116" y="172872"/>
                </a:cubicBezTo>
                <a:cubicBezTo>
                  <a:pt x="3597818" y="172373"/>
                  <a:pt x="3627506" y="127512"/>
                  <a:pt x="3632552" y="86436"/>
                </a:cubicBezTo>
                <a:moveTo>
                  <a:pt x="3546116" y="172872"/>
                </a:moveTo>
                <a:cubicBezTo>
                  <a:pt x="3543304" y="137383"/>
                  <a:pt x="3549247" y="118440"/>
                  <a:pt x="3546116" y="86436"/>
                </a:cubicBezTo>
                <a:cubicBezTo>
                  <a:pt x="3551945" y="111560"/>
                  <a:pt x="3523998" y="129695"/>
                  <a:pt x="3502898" y="129654"/>
                </a:cubicBezTo>
                <a:cubicBezTo>
                  <a:pt x="3475610" y="134266"/>
                  <a:pt x="3461478" y="111127"/>
                  <a:pt x="3459680" y="86436"/>
                </a:cubicBezTo>
                <a:moveTo>
                  <a:pt x="86436" y="345745"/>
                </a:moveTo>
                <a:cubicBezTo>
                  <a:pt x="89210" y="305497"/>
                  <a:pt x="87901" y="280813"/>
                  <a:pt x="86436" y="259309"/>
                </a:cubicBezTo>
                <a:cubicBezTo>
                  <a:pt x="89932" y="238188"/>
                  <a:pt x="108277" y="217038"/>
                  <a:pt x="129654" y="216091"/>
                </a:cubicBezTo>
                <a:cubicBezTo>
                  <a:pt x="153122" y="215234"/>
                  <a:pt x="175908" y="233826"/>
                  <a:pt x="172872" y="259309"/>
                </a:cubicBezTo>
                <a:cubicBezTo>
                  <a:pt x="168916" y="317522"/>
                  <a:pt x="135404" y="342298"/>
                  <a:pt x="86436" y="345745"/>
                </a:cubicBezTo>
                <a:cubicBezTo>
                  <a:pt x="42388" y="352127"/>
                  <a:pt x="3795" y="299966"/>
                  <a:pt x="0" y="259309"/>
                </a:cubicBezTo>
                <a:moveTo>
                  <a:pt x="172872" y="259309"/>
                </a:moveTo>
                <a:cubicBezTo>
                  <a:pt x="154180" y="493141"/>
                  <a:pt x="155514" y="587113"/>
                  <a:pt x="172872" y="744216"/>
                </a:cubicBezTo>
                <a:cubicBezTo>
                  <a:pt x="190230" y="901319"/>
                  <a:pt x="163575" y="1107564"/>
                  <a:pt x="172872" y="1210107"/>
                </a:cubicBezTo>
              </a:path>
            </a:pathLst>
          </a:custGeom>
          <a:blipFill dpi="0" rotWithShape="1">
            <a:blip r:embed="rId8">
              <a:alphaModFix amt="50000"/>
            </a:blip>
            <a:srcRect/>
            <a:stretch>
              <a:fillRect/>
            </a:stretch>
          </a:blipFill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2862403521">
                  <a:prstGeom prst="horizontalScroll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400" b="1" dirty="0">
                <a:solidFill>
                  <a:schemeClr val="tx1"/>
                </a:solidFill>
              </a:rPr>
              <a:t>Joe </a:t>
            </a:r>
            <a:r>
              <a:rPr lang="hr-HR" sz="2400" b="1" dirty="0" err="1">
                <a:solidFill>
                  <a:schemeClr val="tx1"/>
                </a:solidFill>
              </a:rPr>
              <a:t>Biden</a:t>
            </a:r>
            <a:r>
              <a:rPr lang="hr-HR" sz="2400" b="1" dirty="0">
                <a:solidFill>
                  <a:schemeClr val="tx1"/>
                </a:solidFill>
              </a:rPr>
              <a:t> – trenutni 46. predsjednik SAD-a.</a:t>
            </a:r>
          </a:p>
        </p:txBody>
      </p:sp>
    </p:spTree>
    <p:extLst>
      <p:ext uri="{BB962C8B-B14F-4D97-AF65-F5344CB8AC3E}">
        <p14:creationId xmlns:p14="http://schemas.microsoft.com/office/powerpoint/2010/main" xmlns="" val="1672682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vitak: vodoravno 3">
            <a:extLst>
              <a:ext uri="{FF2B5EF4-FFF2-40B4-BE49-F238E27FC236}">
                <a16:creationId xmlns:a16="http://schemas.microsoft.com/office/drawing/2014/main" xmlns="" id="{D7DDF4D7-8109-4926-AA4E-AABBF5DACB63}"/>
              </a:ext>
            </a:extLst>
          </p:cNvPr>
          <p:cNvSpPr/>
          <p:nvPr/>
        </p:nvSpPr>
        <p:spPr>
          <a:xfrm>
            <a:off x="1480007" y="4515439"/>
            <a:ext cx="8993171" cy="2022050"/>
          </a:xfrm>
          <a:custGeom>
            <a:avLst/>
            <a:gdLst>
              <a:gd name="connsiteX0" fmla="*/ 8993171 w 8993171"/>
              <a:gd name="connsiteY0" fmla="*/ 126378 h 2022050"/>
              <a:gd name="connsiteX1" fmla="*/ 8866793 w 8993171"/>
              <a:gd name="connsiteY1" fmla="*/ 252756 h 2022050"/>
              <a:gd name="connsiteX2" fmla="*/ 8866793 w 8993171"/>
              <a:gd name="connsiteY2" fmla="*/ 126378 h 2022050"/>
              <a:gd name="connsiteX3" fmla="*/ 8803604 w 8993171"/>
              <a:gd name="connsiteY3" fmla="*/ 189567 h 2022050"/>
              <a:gd name="connsiteX4" fmla="*/ 8740415 w 8993171"/>
              <a:gd name="connsiteY4" fmla="*/ 126378 h 2022050"/>
              <a:gd name="connsiteX5" fmla="*/ 8740415 w 8993171"/>
              <a:gd name="connsiteY5" fmla="*/ 252756 h 2022050"/>
              <a:gd name="connsiteX6" fmla="*/ 8336218 w 8993171"/>
              <a:gd name="connsiteY6" fmla="*/ 252756 h 2022050"/>
              <a:gd name="connsiteX7" fmla="*/ 7673600 w 8993171"/>
              <a:gd name="connsiteY7" fmla="*/ 252756 h 2022050"/>
              <a:gd name="connsiteX8" fmla="*/ 7269403 w 8993171"/>
              <a:gd name="connsiteY8" fmla="*/ 252756 h 2022050"/>
              <a:gd name="connsiteX9" fmla="*/ 6606784 w 8993171"/>
              <a:gd name="connsiteY9" fmla="*/ 252756 h 2022050"/>
              <a:gd name="connsiteX10" fmla="*/ 5771885 w 8993171"/>
              <a:gd name="connsiteY10" fmla="*/ 252756 h 2022050"/>
              <a:gd name="connsiteX11" fmla="*/ 5109267 w 8993171"/>
              <a:gd name="connsiteY11" fmla="*/ 252756 h 2022050"/>
              <a:gd name="connsiteX12" fmla="*/ 4274368 w 8993171"/>
              <a:gd name="connsiteY12" fmla="*/ 252756 h 2022050"/>
              <a:gd name="connsiteX13" fmla="*/ 3784031 w 8993171"/>
              <a:gd name="connsiteY13" fmla="*/ 252756 h 2022050"/>
              <a:gd name="connsiteX14" fmla="*/ 3293693 w 8993171"/>
              <a:gd name="connsiteY14" fmla="*/ 252756 h 2022050"/>
              <a:gd name="connsiteX15" fmla="*/ 2631075 w 8993171"/>
              <a:gd name="connsiteY15" fmla="*/ 252756 h 2022050"/>
              <a:gd name="connsiteX16" fmla="*/ 2226878 w 8993171"/>
              <a:gd name="connsiteY16" fmla="*/ 252756 h 2022050"/>
              <a:gd name="connsiteX17" fmla="*/ 1391979 w 8993171"/>
              <a:gd name="connsiteY17" fmla="*/ 252756 h 2022050"/>
              <a:gd name="connsiteX18" fmla="*/ 126378 w 8993171"/>
              <a:gd name="connsiteY18" fmla="*/ 252756 h 2022050"/>
              <a:gd name="connsiteX19" fmla="*/ 0 w 8993171"/>
              <a:gd name="connsiteY19" fmla="*/ 379134 h 2022050"/>
              <a:gd name="connsiteX20" fmla="*/ 0 w 8993171"/>
              <a:gd name="connsiteY20" fmla="*/ 839151 h 2022050"/>
              <a:gd name="connsiteX21" fmla="*/ 0 w 8993171"/>
              <a:gd name="connsiteY21" fmla="*/ 1344663 h 2022050"/>
              <a:gd name="connsiteX22" fmla="*/ 0 w 8993171"/>
              <a:gd name="connsiteY22" fmla="*/ 1895672 h 2022050"/>
              <a:gd name="connsiteX23" fmla="*/ 126378 w 8993171"/>
              <a:gd name="connsiteY23" fmla="*/ 2022050 h 2022050"/>
              <a:gd name="connsiteX24" fmla="*/ 252756 w 8993171"/>
              <a:gd name="connsiteY24" fmla="*/ 1895672 h 2022050"/>
              <a:gd name="connsiteX25" fmla="*/ 252756 w 8993171"/>
              <a:gd name="connsiteY25" fmla="*/ 1769294 h 2022050"/>
              <a:gd name="connsiteX26" fmla="*/ 656953 w 8993171"/>
              <a:gd name="connsiteY26" fmla="*/ 1769294 h 2022050"/>
              <a:gd name="connsiteX27" fmla="*/ 1233431 w 8993171"/>
              <a:gd name="connsiteY27" fmla="*/ 1769294 h 2022050"/>
              <a:gd name="connsiteX28" fmla="*/ 1809909 w 8993171"/>
              <a:gd name="connsiteY28" fmla="*/ 1769294 h 2022050"/>
              <a:gd name="connsiteX29" fmla="*/ 2558667 w 8993171"/>
              <a:gd name="connsiteY29" fmla="*/ 1769294 h 2022050"/>
              <a:gd name="connsiteX30" fmla="*/ 3049005 w 8993171"/>
              <a:gd name="connsiteY30" fmla="*/ 1769294 h 2022050"/>
              <a:gd name="connsiteX31" fmla="*/ 3453202 w 8993171"/>
              <a:gd name="connsiteY31" fmla="*/ 1769294 h 2022050"/>
              <a:gd name="connsiteX32" fmla="*/ 4029680 w 8993171"/>
              <a:gd name="connsiteY32" fmla="*/ 1769294 h 2022050"/>
              <a:gd name="connsiteX33" fmla="*/ 4778439 w 8993171"/>
              <a:gd name="connsiteY33" fmla="*/ 1769294 h 2022050"/>
              <a:gd name="connsiteX34" fmla="*/ 5527197 w 8993171"/>
              <a:gd name="connsiteY34" fmla="*/ 1769294 h 2022050"/>
              <a:gd name="connsiteX35" fmla="*/ 6275956 w 8993171"/>
              <a:gd name="connsiteY35" fmla="*/ 1769294 h 2022050"/>
              <a:gd name="connsiteX36" fmla="*/ 6852434 w 8993171"/>
              <a:gd name="connsiteY36" fmla="*/ 1769294 h 2022050"/>
              <a:gd name="connsiteX37" fmla="*/ 7428911 w 8993171"/>
              <a:gd name="connsiteY37" fmla="*/ 1769294 h 2022050"/>
              <a:gd name="connsiteX38" fmla="*/ 8177670 w 8993171"/>
              <a:gd name="connsiteY38" fmla="*/ 1769294 h 2022050"/>
              <a:gd name="connsiteX39" fmla="*/ 8866793 w 8993171"/>
              <a:gd name="connsiteY39" fmla="*/ 1769294 h 2022050"/>
              <a:gd name="connsiteX40" fmla="*/ 8993171 w 8993171"/>
              <a:gd name="connsiteY40" fmla="*/ 1642916 h 2022050"/>
              <a:gd name="connsiteX41" fmla="*/ 8993171 w 8993171"/>
              <a:gd name="connsiteY41" fmla="*/ 1182899 h 2022050"/>
              <a:gd name="connsiteX42" fmla="*/ 8993171 w 8993171"/>
              <a:gd name="connsiteY42" fmla="*/ 677387 h 2022050"/>
              <a:gd name="connsiteX43" fmla="*/ 8993171 w 8993171"/>
              <a:gd name="connsiteY43" fmla="*/ 126378 h 2022050"/>
              <a:gd name="connsiteX44" fmla="*/ 126378 w 8993171"/>
              <a:gd name="connsiteY44" fmla="*/ 505513 h 2022050"/>
              <a:gd name="connsiteX45" fmla="*/ 252756 w 8993171"/>
              <a:gd name="connsiteY45" fmla="*/ 379135 h 2022050"/>
              <a:gd name="connsiteX46" fmla="*/ 189567 w 8993171"/>
              <a:gd name="connsiteY46" fmla="*/ 315946 h 2022050"/>
              <a:gd name="connsiteX47" fmla="*/ 126378 w 8993171"/>
              <a:gd name="connsiteY47" fmla="*/ 379135 h 2022050"/>
              <a:gd name="connsiteX48" fmla="*/ 126378 w 8993171"/>
              <a:gd name="connsiteY48" fmla="*/ 505513 h 2022050"/>
              <a:gd name="connsiteX0" fmla="*/ 126378 w 8993171"/>
              <a:gd name="connsiteY0" fmla="*/ 505513 h 2022050"/>
              <a:gd name="connsiteX1" fmla="*/ 252756 w 8993171"/>
              <a:gd name="connsiteY1" fmla="*/ 379135 h 2022050"/>
              <a:gd name="connsiteX2" fmla="*/ 189567 w 8993171"/>
              <a:gd name="connsiteY2" fmla="*/ 315946 h 2022050"/>
              <a:gd name="connsiteX3" fmla="*/ 126378 w 8993171"/>
              <a:gd name="connsiteY3" fmla="*/ 379135 h 2022050"/>
              <a:gd name="connsiteX4" fmla="*/ 126378 w 8993171"/>
              <a:gd name="connsiteY4" fmla="*/ 505513 h 2022050"/>
              <a:gd name="connsiteX5" fmla="*/ 8866793 w 8993171"/>
              <a:gd name="connsiteY5" fmla="*/ 252756 h 2022050"/>
              <a:gd name="connsiteX6" fmla="*/ 8993171 w 8993171"/>
              <a:gd name="connsiteY6" fmla="*/ 126378 h 2022050"/>
              <a:gd name="connsiteX7" fmla="*/ 8866793 w 8993171"/>
              <a:gd name="connsiteY7" fmla="*/ 0 h 2022050"/>
              <a:gd name="connsiteX8" fmla="*/ 8740415 w 8993171"/>
              <a:gd name="connsiteY8" fmla="*/ 126378 h 2022050"/>
              <a:gd name="connsiteX9" fmla="*/ 8803604 w 8993171"/>
              <a:gd name="connsiteY9" fmla="*/ 189567 h 2022050"/>
              <a:gd name="connsiteX10" fmla="*/ 8866793 w 8993171"/>
              <a:gd name="connsiteY10" fmla="*/ 126378 h 2022050"/>
              <a:gd name="connsiteX11" fmla="*/ 8866793 w 8993171"/>
              <a:gd name="connsiteY11" fmla="*/ 252756 h 2022050"/>
              <a:gd name="connsiteX0" fmla="*/ 0 w 8993171"/>
              <a:gd name="connsiteY0" fmla="*/ 379134 h 2022050"/>
              <a:gd name="connsiteX1" fmla="*/ 126378 w 8993171"/>
              <a:gd name="connsiteY1" fmla="*/ 252756 h 2022050"/>
              <a:gd name="connsiteX2" fmla="*/ 788996 w 8993171"/>
              <a:gd name="connsiteY2" fmla="*/ 252756 h 2022050"/>
              <a:gd name="connsiteX3" fmla="*/ 1537755 w 8993171"/>
              <a:gd name="connsiteY3" fmla="*/ 252756 h 2022050"/>
              <a:gd name="connsiteX4" fmla="*/ 2372654 w 8993171"/>
              <a:gd name="connsiteY4" fmla="*/ 252756 h 2022050"/>
              <a:gd name="connsiteX5" fmla="*/ 3121412 w 8993171"/>
              <a:gd name="connsiteY5" fmla="*/ 252756 h 2022050"/>
              <a:gd name="connsiteX6" fmla="*/ 3956311 w 8993171"/>
              <a:gd name="connsiteY6" fmla="*/ 252756 h 2022050"/>
              <a:gd name="connsiteX7" fmla="*/ 4705070 w 8993171"/>
              <a:gd name="connsiteY7" fmla="*/ 252756 h 2022050"/>
              <a:gd name="connsiteX8" fmla="*/ 5281548 w 8993171"/>
              <a:gd name="connsiteY8" fmla="*/ 252756 h 2022050"/>
              <a:gd name="connsiteX9" fmla="*/ 6116447 w 8993171"/>
              <a:gd name="connsiteY9" fmla="*/ 252756 h 2022050"/>
              <a:gd name="connsiteX10" fmla="*/ 6951346 w 8993171"/>
              <a:gd name="connsiteY10" fmla="*/ 252756 h 2022050"/>
              <a:gd name="connsiteX11" fmla="*/ 7441683 w 8993171"/>
              <a:gd name="connsiteY11" fmla="*/ 252756 h 2022050"/>
              <a:gd name="connsiteX12" fmla="*/ 7932021 w 8993171"/>
              <a:gd name="connsiteY12" fmla="*/ 252756 h 2022050"/>
              <a:gd name="connsiteX13" fmla="*/ 8740415 w 8993171"/>
              <a:gd name="connsiteY13" fmla="*/ 252756 h 2022050"/>
              <a:gd name="connsiteX14" fmla="*/ 8740415 w 8993171"/>
              <a:gd name="connsiteY14" fmla="*/ 126378 h 2022050"/>
              <a:gd name="connsiteX15" fmla="*/ 8866793 w 8993171"/>
              <a:gd name="connsiteY15" fmla="*/ 0 h 2022050"/>
              <a:gd name="connsiteX16" fmla="*/ 8993171 w 8993171"/>
              <a:gd name="connsiteY16" fmla="*/ 126378 h 2022050"/>
              <a:gd name="connsiteX17" fmla="*/ 8993171 w 8993171"/>
              <a:gd name="connsiteY17" fmla="*/ 586395 h 2022050"/>
              <a:gd name="connsiteX18" fmla="*/ 8993171 w 8993171"/>
              <a:gd name="connsiteY18" fmla="*/ 1061576 h 2022050"/>
              <a:gd name="connsiteX19" fmla="*/ 8993171 w 8993171"/>
              <a:gd name="connsiteY19" fmla="*/ 1642916 h 2022050"/>
              <a:gd name="connsiteX20" fmla="*/ 8866793 w 8993171"/>
              <a:gd name="connsiteY20" fmla="*/ 1769294 h 2022050"/>
              <a:gd name="connsiteX21" fmla="*/ 8376456 w 8993171"/>
              <a:gd name="connsiteY21" fmla="*/ 1769294 h 2022050"/>
              <a:gd name="connsiteX22" fmla="*/ 7713837 w 8993171"/>
              <a:gd name="connsiteY22" fmla="*/ 1769294 h 2022050"/>
              <a:gd name="connsiteX23" fmla="*/ 7309640 w 8993171"/>
              <a:gd name="connsiteY23" fmla="*/ 1769294 h 2022050"/>
              <a:gd name="connsiteX24" fmla="*/ 6560882 w 8993171"/>
              <a:gd name="connsiteY24" fmla="*/ 1769294 h 2022050"/>
              <a:gd name="connsiteX25" fmla="*/ 6156684 w 8993171"/>
              <a:gd name="connsiteY25" fmla="*/ 1769294 h 2022050"/>
              <a:gd name="connsiteX26" fmla="*/ 5580207 w 8993171"/>
              <a:gd name="connsiteY26" fmla="*/ 1769294 h 2022050"/>
              <a:gd name="connsiteX27" fmla="*/ 5089869 w 8993171"/>
              <a:gd name="connsiteY27" fmla="*/ 1769294 h 2022050"/>
              <a:gd name="connsiteX28" fmla="*/ 4427251 w 8993171"/>
              <a:gd name="connsiteY28" fmla="*/ 1769294 h 2022050"/>
              <a:gd name="connsiteX29" fmla="*/ 3936913 w 8993171"/>
              <a:gd name="connsiteY29" fmla="*/ 1769294 h 2022050"/>
              <a:gd name="connsiteX30" fmla="*/ 3446576 w 8993171"/>
              <a:gd name="connsiteY30" fmla="*/ 1769294 h 2022050"/>
              <a:gd name="connsiteX31" fmla="*/ 2870098 w 8993171"/>
              <a:gd name="connsiteY31" fmla="*/ 1769294 h 2022050"/>
              <a:gd name="connsiteX32" fmla="*/ 2465901 w 8993171"/>
              <a:gd name="connsiteY32" fmla="*/ 1769294 h 2022050"/>
              <a:gd name="connsiteX33" fmla="*/ 2061704 w 8993171"/>
              <a:gd name="connsiteY33" fmla="*/ 1769294 h 2022050"/>
              <a:gd name="connsiteX34" fmla="*/ 1657507 w 8993171"/>
              <a:gd name="connsiteY34" fmla="*/ 1769294 h 2022050"/>
              <a:gd name="connsiteX35" fmla="*/ 822608 w 8993171"/>
              <a:gd name="connsiteY35" fmla="*/ 1769294 h 2022050"/>
              <a:gd name="connsiteX36" fmla="*/ 252756 w 8993171"/>
              <a:gd name="connsiteY36" fmla="*/ 1769294 h 2022050"/>
              <a:gd name="connsiteX37" fmla="*/ 252756 w 8993171"/>
              <a:gd name="connsiteY37" fmla="*/ 1895672 h 2022050"/>
              <a:gd name="connsiteX38" fmla="*/ 126378 w 8993171"/>
              <a:gd name="connsiteY38" fmla="*/ 2022050 h 2022050"/>
              <a:gd name="connsiteX39" fmla="*/ 0 w 8993171"/>
              <a:gd name="connsiteY39" fmla="*/ 1895672 h 2022050"/>
              <a:gd name="connsiteX40" fmla="*/ 0 w 8993171"/>
              <a:gd name="connsiteY40" fmla="*/ 1390159 h 2022050"/>
              <a:gd name="connsiteX41" fmla="*/ 0 w 8993171"/>
              <a:gd name="connsiteY41" fmla="*/ 854316 h 2022050"/>
              <a:gd name="connsiteX42" fmla="*/ 0 w 8993171"/>
              <a:gd name="connsiteY42" fmla="*/ 379134 h 2022050"/>
              <a:gd name="connsiteX43" fmla="*/ 8740415 w 8993171"/>
              <a:gd name="connsiteY43" fmla="*/ 252756 h 2022050"/>
              <a:gd name="connsiteX44" fmla="*/ 8866793 w 8993171"/>
              <a:gd name="connsiteY44" fmla="*/ 252756 h 2022050"/>
              <a:gd name="connsiteX45" fmla="*/ 8993171 w 8993171"/>
              <a:gd name="connsiteY45" fmla="*/ 126378 h 2022050"/>
              <a:gd name="connsiteX46" fmla="*/ 8866793 w 8993171"/>
              <a:gd name="connsiteY46" fmla="*/ 252756 h 2022050"/>
              <a:gd name="connsiteX47" fmla="*/ 8866793 w 8993171"/>
              <a:gd name="connsiteY47" fmla="*/ 126378 h 2022050"/>
              <a:gd name="connsiteX48" fmla="*/ 8803604 w 8993171"/>
              <a:gd name="connsiteY48" fmla="*/ 189567 h 2022050"/>
              <a:gd name="connsiteX49" fmla="*/ 8740415 w 8993171"/>
              <a:gd name="connsiteY49" fmla="*/ 126378 h 2022050"/>
              <a:gd name="connsiteX50" fmla="*/ 126378 w 8993171"/>
              <a:gd name="connsiteY50" fmla="*/ 505513 h 2022050"/>
              <a:gd name="connsiteX51" fmla="*/ 126378 w 8993171"/>
              <a:gd name="connsiteY51" fmla="*/ 379134 h 2022050"/>
              <a:gd name="connsiteX52" fmla="*/ 189567 w 8993171"/>
              <a:gd name="connsiteY52" fmla="*/ 315945 h 2022050"/>
              <a:gd name="connsiteX53" fmla="*/ 252756 w 8993171"/>
              <a:gd name="connsiteY53" fmla="*/ 379134 h 2022050"/>
              <a:gd name="connsiteX54" fmla="*/ 126378 w 8993171"/>
              <a:gd name="connsiteY54" fmla="*/ 505512 h 2022050"/>
              <a:gd name="connsiteX55" fmla="*/ 0 w 8993171"/>
              <a:gd name="connsiteY55" fmla="*/ 379134 h 2022050"/>
              <a:gd name="connsiteX56" fmla="*/ 252756 w 8993171"/>
              <a:gd name="connsiteY56" fmla="*/ 379134 h 2022050"/>
              <a:gd name="connsiteX57" fmla="*/ 252756 w 8993171"/>
              <a:gd name="connsiteY57" fmla="*/ 1046411 h 2022050"/>
              <a:gd name="connsiteX58" fmla="*/ 252756 w 8993171"/>
              <a:gd name="connsiteY58" fmla="*/ 1769294 h 2022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8993171" h="2022050" stroke="0" extrusionOk="0">
                <a:moveTo>
                  <a:pt x="8993171" y="126378"/>
                </a:moveTo>
                <a:cubicBezTo>
                  <a:pt x="8930798" y="178636"/>
                  <a:pt x="8900795" y="217628"/>
                  <a:pt x="8866793" y="252756"/>
                </a:cubicBezTo>
                <a:cubicBezTo>
                  <a:pt x="8866609" y="215089"/>
                  <a:pt x="8866802" y="171118"/>
                  <a:pt x="8866793" y="126378"/>
                </a:cubicBezTo>
                <a:cubicBezTo>
                  <a:pt x="8867583" y="162284"/>
                  <a:pt x="8835609" y="194874"/>
                  <a:pt x="8803604" y="189567"/>
                </a:cubicBezTo>
                <a:cubicBezTo>
                  <a:pt x="8769648" y="191428"/>
                  <a:pt x="8732385" y="161726"/>
                  <a:pt x="8740415" y="126378"/>
                </a:cubicBezTo>
                <a:cubicBezTo>
                  <a:pt x="8738377" y="153658"/>
                  <a:pt x="8736293" y="212383"/>
                  <a:pt x="8740415" y="252756"/>
                </a:cubicBezTo>
                <a:cubicBezTo>
                  <a:pt x="8573026" y="239825"/>
                  <a:pt x="8441132" y="252027"/>
                  <a:pt x="8336218" y="252756"/>
                </a:cubicBezTo>
                <a:cubicBezTo>
                  <a:pt x="8231304" y="253485"/>
                  <a:pt x="7921684" y="220372"/>
                  <a:pt x="7673600" y="252756"/>
                </a:cubicBezTo>
                <a:cubicBezTo>
                  <a:pt x="7425516" y="285140"/>
                  <a:pt x="7393657" y="266479"/>
                  <a:pt x="7269403" y="252756"/>
                </a:cubicBezTo>
                <a:cubicBezTo>
                  <a:pt x="7145149" y="239033"/>
                  <a:pt x="6862381" y="262626"/>
                  <a:pt x="6606784" y="252756"/>
                </a:cubicBezTo>
                <a:cubicBezTo>
                  <a:pt x="6351187" y="242886"/>
                  <a:pt x="6086145" y="219200"/>
                  <a:pt x="5771885" y="252756"/>
                </a:cubicBezTo>
                <a:cubicBezTo>
                  <a:pt x="5457625" y="286312"/>
                  <a:pt x="5310145" y="271630"/>
                  <a:pt x="5109267" y="252756"/>
                </a:cubicBezTo>
                <a:cubicBezTo>
                  <a:pt x="4908389" y="233882"/>
                  <a:pt x="4626192" y="256040"/>
                  <a:pt x="4274368" y="252756"/>
                </a:cubicBezTo>
                <a:cubicBezTo>
                  <a:pt x="3922544" y="249472"/>
                  <a:pt x="3996668" y="248879"/>
                  <a:pt x="3784031" y="252756"/>
                </a:cubicBezTo>
                <a:cubicBezTo>
                  <a:pt x="3571394" y="256633"/>
                  <a:pt x="3510584" y="229914"/>
                  <a:pt x="3293693" y="252756"/>
                </a:cubicBezTo>
                <a:cubicBezTo>
                  <a:pt x="3076802" y="275598"/>
                  <a:pt x="2938053" y="255902"/>
                  <a:pt x="2631075" y="252756"/>
                </a:cubicBezTo>
                <a:cubicBezTo>
                  <a:pt x="2324097" y="249610"/>
                  <a:pt x="2361345" y="242946"/>
                  <a:pt x="2226878" y="252756"/>
                </a:cubicBezTo>
                <a:cubicBezTo>
                  <a:pt x="2092411" y="262566"/>
                  <a:pt x="1583846" y="239597"/>
                  <a:pt x="1391979" y="252756"/>
                </a:cubicBezTo>
                <a:cubicBezTo>
                  <a:pt x="1200112" y="265915"/>
                  <a:pt x="758158" y="287638"/>
                  <a:pt x="126378" y="252756"/>
                </a:cubicBezTo>
                <a:cubicBezTo>
                  <a:pt x="58039" y="244292"/>
                  <a:pt x="1108" y="312074"/>
                  <a:pt x="0" y="379134"/>
                </a:cubicBezTo>
                <a:cubicBezTo>
                  <a:pt x="-5254" y="585903"/>
                  <a:pt x="15877" y="739454"/>
                  <a:pt x="0" y="839151"/>
                </a:cubicBezTo>
                <a:cubicBezTo>
                  <a:pt x="-15877" y="938848"/>
                  <a:pt x="-22528" y="1116929"/>
                  <a:pt x="0" y="1344663"/>
                </a:cubicBezTo>
                <a:cubicBezTo>
                  <a:pt x="22528" y="1572397"/>
                  <a:pt x="-6688" y="1641222"/>
                  <a:pt x="0" y="1895672"/>
                </a:cubicBezTo>
                <a:cubicBezTo>
                  <a:pt x="-11547" y="1966239"/>
                  <a:pt x="66492" y="2011794"/>
                  <a:pt x="126378" y="2022050"/>
                </a:cubicBezTo>
                <a:cubicBezTo>
                  <a:pt x="186907" y="2007856"/>
                  <a:pt x="264811" y="1957528"/>
                  <a:pt x="252756" y="1895672"/>
                </a:cubicBezTo>
                <a:cubicBezTo>
                  <a:pt x="256416" y="1860319"/>
                  <a:pt x="248153" y="1808585"/>
                  <a:pt x="252756" y="1769294"/>
                </a:cubicBezTo>
                <a:cubicBezTo>
                  <a:pt x="365955" y="1773969"/>
                  <a:pt x="458992" y="1754027"/>
                  <a:pt x="656953" y="1769294"/>
                </a:cubicBezTo>
                <a:cubicBezTo>
                  <a:pt x="854914" y="1784561"/>
                  <a:pt x="1076546" y="1763824"/>
                  <a:pt x="1233431" y="1769294"/>
                </a:cubicBezTo>
                <a:cubicBezTo>
                  <a:pt x="1390316" y="1774764"/>
                  <a:pt x="1573776" y="1768021"/>
                  <a:pt x="1809909" y="1769294"/>
                </a:cubicBezTo>
                <a:cubicBezTo>
                  <a:pt x="2046042" y="1770567"/>
                  <a:pt x="2406984" y="1767558"/>
                  <a:pt x="2558667" y="1769294"/>
                </a:cubicBezTo>
                <a:cubicBezTo>
                  <a:pt x="2710350" y="1771030"/>
                  <a:pt x="2879810" y="1777048"/>
                  <a:pt x="3049005" y="1769294"/>
                </a:cubicBezTo>
                <a:cubicBezTo>
                  <a:pt x="3218200" y="1761540"/>
                  <a:pt x="3290004" y="1767291"/>
                  <a:pt x="3453202" y="1769294"/>
                </a:cubicBezTo>
                <a:cubicBezTo>
                  <a:pt x="3616400" y="1771297"/>
                  <a:pt x="3863986" y="1741804"/>
                  <a:pt x="4029680" y="1769294"/>
                </a:cubicBezTo>
                <a:cubicBezTo>
                  <a:pt x="4195374" y="1796784"/>
                  <a:pt x="4435626" y="1737169"/>
                  <a:pt x="4778439" y="1769294"/>
                </a:cubicBezTo>
                <a:cubicBezTo>
                  <a:pt x="5121252" y="1801419"/>
                  <a:pt x="5358105" y="1779552"/>
                  <a:pt x="5527197" y="1769294"/>
                </a:cubicBezTo>
                <a:cubicBezTo>
                  <a:pt x="5696289" y="1759036"/>
                  <a:pt x="6097579" y="1776149"/>
                  <a:pt x="6275956" y="1769294"/>
                </a:cubicBezTo>
                <a:cubicBezTo>
                  <a:pt x="6454333" y="1762439"/>
                  <a:pt x="6734181" y="1796299"/>
                  <a:pt x="6852434" y="1769294"/>
                </a:cubicBezTo>
                <a:cubicBezTo>
                  <a:pt x="6970687" y="1742289"/>
                  <a:pt x="7289457" y="1786883"/>
                  <a:pt x="7428911" y="1769294"/>
                </a:cubicBezTo>
                <a:cubicBezTo>
                  <a:pt x="7568365" y="1751705"/>
                  <a:pt x="7957116" y="1779455"/>
                  <a:pt x="8177670" y="1769294"/>
                </a:cubicBezTo>
                <a:cubicBezTo>
                  <a:pt x="8398224" y="1759133"/>
                  <a:pt x="8608352" y="1743135"/>
                  <a:pt x="8866793" y="1769294"/>
                </a:cubicBezTo>
                <a:cubicBezTo>
                  <a:pt x="8929187" y="1776473"/>
                  <a:pt x="8991921" y="1718504"/>
                  <a:pt x="8993171" y="1642916"/>
                </a:cubicBezTo>
                <a:cubicBezTo>
                  <a:pt x="8976591" y="1428291"/>
                  <a:pt x="9004857" y="1388016"/>
                  <a:pt x="8993171" y="1182899"/>
                </a:cubicBezTo>
                <a:cubicBezTo>
                  <a:pt x="8981485" y="977782"/>
                  <a:pt x="9005181" y="859139"/>
                  <a:pt x="8993171" y="677387"/>
                </a:cubicBezTo>
                <a:cubicBezTo>
                  <a:pt x="8981161" y="495635"/>
                  <a:pt x="8987168" y="306181"/>
                  <a:pt x="8993171" y="126378"/>
                </a:cubicBezTo>
                <a:close/>
                <a:moveTo>
                  <a:pt x="126378" y="505513"/>
                </a:moveTo>
                <a:cubicBezTo>
                  <a:pt x="202425" y="518095"/>
                  <a:pt x="252156" y="455406"/>
                  <a:pt x="252756" y="379135"/>
                </a:cubicBezTo>
                <a:cubicBezTo>
                  <a:pt x="247280" y="340616"/>
                  <a:pt x="224946" y="318182"/>
                  <a:pt x="189567" y="315946"/>
                </a:cubicBezTo>
                <a:cubicBezTo>
                  <a:pt x="146512" y="318894"/>
                  <a:pt x="127113" y="345849"/>
                  <a:pt x="126378" y="379135"/>
                </a:cubicBezTo>
                <a:cubicBezTo>
                  <a:pt x="130063" y="405473"/>
                  <a:pt x="122592" y="459684"/>
                  <a:pt x="126378" y="505513"/>
                </a:cubicBezTo>
                <a:close/>
              </a:path>
              <a:path w="8993171" h="2022050" fill="darkenLess" stroke="0" extrusionOk="0">
                <a:moveTo>
                  <a:pt x="126378" y="505513"/>
                </a:moveTo>
                <a:cubicBezTo>
                  <a:pt x="196759" y="494916"/>
                  <a:pt x="243217" y="434760"/>
                  <a:pt x="252756" y="379135"/>
                </a:cubicBezTo>
                <a:cubicBezTo>
                  <a:pt x="254219" y="343367"/>
                  <a:pt x="227216" y="310904"/>
                  <a:pt x="189567" y="315946"/>
                </a:cubicBezTo>
                <a:cubicBezTo>
                  <a:pt x="149823" y="311120"/>
                  <a:pt x="125046" y="338107"/>
                  <a:pt x="126378" y="379135"/>
                </a:cubicBezTo>
                <a:cubicBezTo>
                  <a:pt x="126763" y="420019"/>
                  <a:pt x="131309" y="447693"/>
                  <a:pt x="126378" y="505513"/>
                </a:cubicBezTo>
                <a:close/>
                <a:moveTo>
                  <a:pt x="8866793" y="252756"/>
                </a:moveTo>
                <a:cubicBezTo>
                  <a:pt x="8929514" y="256981"/>
                  <a:pt x="9005323" y="198436"/>
                  <a:pt x="8993171" y="126378"/>
                </a:cubicBezTo>
                <a:cubicBezTo>
                  <a:pt x="9006998" y="66562"/>
                  <a:pt x="8931532" y="7206"/>
                  <a:pt x="8866793" y="0"/>
                </a:cubicBezTo>
                <a:cubicBezTo>
                  <a:pt x="8802643" y="-3673"/>
                  <a:pt x="8746523" y="55019"/>
                  <a:pt x="8740415" y="126378"/>
                </a:cubicBezTo>
                <a:cubicBezTo>
                  <a:pt x="8738756" y="161067"/>
                  <a:pt x="8767712" y="194917"/>
                  <a:pt x="8803604" y="189567"/>
                </a:cubicBezTo>
                <a:cubicBezTo>
                  <a:pt x="8843675" y="189455"/>
                  <a:pt x="8869245" y="162228"/>
                  <a:pt x="8866793" y="126378"/>
                </a:cubicBezTo>
                <a:cubicBezTo>
                  <a:pt x="8861032" y="162890"/>
                  <a:pt x="8864448" y="190674"/>
                  <a:pt x="8866793" y="252756"/>
                </a:cubicBezTo>
                <a:close/>
              </a:path>
              <a:path w="8993171" h="2022050" fill="none" extrusionOk="0">
                <a:moveTo>
                  <a:pt x="0" y="379134"/>
                </a:moveTo>
                <a:cubicBezTo>
                  <a:pt x="-8066" y="302254"/>
                  <a:pt x="52246" y="265886"/>
                  <a:pt x="126378" y="252756"/>
                </a:cubicBezTo>
                <a:cubicBezTo>
                  <a:pt x="442584" y="250123"/>
                  <a:pt x="511427" y="245195"/>
                  <a:pt x="788996" y="252756"/>
                </a:cubicBezTo>
                <a:cubicBezTo>
                  <a:pt x="1066565" y="260317"/>
                  <a:pt x="1348786" y="233582"/>
                  <a:pt x="1537755" y="252756"/>
                </a:cubicBezTo>
                <a:cubicBezTo>
                  <a:pt x="1726724" y="271930"/>
                  <a:pt x="2170924" y="223024"/>
                  <a:pt x="2372654" y="252756"/>
                </a:cubicBezTo>
                <a:cubicBezTo>
                  <a:pt x="2574384" y="282488"/>
                  <a:pt x="2848369" y="249950"/>
                  <a:pt x="3121412" y="252756"/>
                </a:cubicBezTo>
                <a:cubicBezTo>
                  <a:pt x="3394455" y="255562"/>
                  <a:pt x="3620914" y="254716"/>
                  <a:pt x="3956311" y="252756"/>
                </a:cubicBezTo>
                <a:cubicBezTo>
                  <a:pt x="4291708" y="250796"/>
                  <a:pt x="4550161" y="266463"/>
                  <a:pt x="4705070" y="252756"/>
                </a:cubicBezTo>
                <a:cubicBezTo>
                  <a:pt x="4859979" y="239049"/>
                  <a:pt x="5070323" y="261905"/>
                  <a:pt x="5281548" y="252756"/>
                </a:cubicBezTo>
                <a:cubicBezTo>
                  <a:pt x="5492773" y="243607"/>
                  <a:pt x="5785831" y="270518"/>
                  <a:pt x="6116447" y="252756"/>
                </a:cubicBezTo>
                <a:cubicBezTo>
                  <a:pt x="6447063" y="234994"/>
                  <a:pt x="6697534" y="291301"/>
                  <a:pt x="6951346" y="252756"/>
                </a:cubicBezTo>
                <a:cubicBezTo>
                  <a:pt x="7205158" y="214211"/>
                  <a:pt x="7292609" y="252745"/>
                  <a:pt x="7441683" y="252756"/>
                </a:cubicBezTo>
                <a:cubicBezTo>
                  <a:pt x="7590757" y="252767"/>
                  <a:pt x="7752914" y="242336"/>
                  <a:pt x="7932021" y="252756"/>
                </a:cubicBezTo>
                <a:cubicBezTo>
                  <a:pt x="8111128" y="263176"/>
                  <a:pt x="8509474" y="259216"/>
                  <a:pt x="8740415" y="252756"/>
                </a:cubicBezTo>
                <a:cubicBezTo>
                  <a:pt x="8735230" y="217632"/>
                  <a:pt x="8743693" y="153604"/>
                  <a:pt x="8740415" y="126378"/>
                </a:cubicBezTo>
                <a:cubicBezTo>
                  <a:pt x="8732173" y="55540"/>
                  <a:pt x="8789864" y="-11109"/>
                  <a:pt x="8866793" y="0"/>
                </a:cubicBezTo>
                <a:cubicBezTo>
                  <a:pt x="8927701" y="-3855"/>
                  <a:pt x="8979106" y="49780"/>
                  <a:pt x="8993171" y="126378"/>
                </a:cubicBezTo>
                <a:cubicBezTo>
                  <a:pt x="8992505" y="231540"/>
                  <a:pt x="9000000" y="398131"/>
                  <a:pt x="8993171" y="586395"/>
                </a:cubicBezTo>
                <a:cubicBezTo>
                  <a:pt x="8986342" y="774659"/>
                  <a:pt x="8995403" y="939540"/>
                  <a:pt x="8993171" y="1061576"/>
                </a:cubicBezTo>
                <a:cubicBezTo>
                  <a:pt x="8990939" y="1183612"/>
                  <a:pt x="8997379" y="1469907"/>
                  <a:pt x="8993171" y="1642916"/>
                </a:cubicBezTo>
                <a:cubicBezTo>
                  <a:pt x="8992860" y="1729540"/>
                  <a:pt x="8948219" y="1768048"/>
                  <a:pt x="8866793" y="1769294"/>
                </a:cubicBezTo>
                <a:cubicBezTo>
                  <a:pt x="8720358" y="1755535"/>
                  <a:pt x="8594544" y="1778147"/>
                  <a:pt x="8376456" y="1769294"/>
                </a:cubicBezTo>
                <a:cubicBezTo>
                  <a:pt x="8158368" y="1760441"/>
                  <a:pt x="8000693" y="1775170"/>
                  <a:pt x="7713837" y="1769294"/>
                </a:cubicBezTo>
                <a:cubicBezTo>
                  <a:pt x="7426981" y="1763418"/>
                  <a:pt x="7438547" y="1750865"/>
                  <a:pt x="7309640" y="1769294"/>
                </a:cubicBezTo>
                <a:cubicBezTo>
                  <a:pt x="7180733" y="1787723"/>
                  <a:pt x="6725619" y="1755755"/>
                  <a:pt x="6560882" y="1769294"/>
                </a:cubicBezTo>
                <a:cubicBezTo>
                  <a:pt x="6396145" y="1782833"/>
                  <a:pt x="6347388" y="1753328"/>
                  <a:pt x="6156684" y="1769294"/>
                </a:cubicBezTo>
                <a:cubicBezTo>
                  <a:pt x="5965980" y="1785260"/>
                  <a:pt x="5742903" y="1749474"/>
                  <a:pt x="5580207" y="1769294"/>
                </a:cubicBezTo>
                <a:cubicBezTo>
                  <a:pt x="5417511" y="1789114"/>
                  <a:pt x="5308719" y="1770388"/>
                  <a:pt x="5089869" y="1769294"/>
                </a:cubicBezTo>
                <a:cubicBezTo>
                  <a:pt x="4871019" y="1768200"/>
                  <a:pt x="4612434" y="1758293"/>
                  <a:pt x="4427251" y="1769294"/>
                </a:cubicBezTo>
                <a:cubicBezTo>
                  <a:pt x="4242068" y="1780295"/>
                  <a:pt x="4163232" y="1779289"/>
                  <a:pt x="3936913" y="1769294"/>
                </a:cubicBezTo>
                <a:cubicBezTo>
                  <a:pt x="3710594" y="1759299"/>
                  <a:pt x="3600982" y="1747505"/>
                  <a:pt x="3446576" y="1769294"/>
                </a:cubicBezTo>
                <a:cubicBezTo>
                  <a:pt x="3292170" y="1791083"/>
                  <a:pt x="3136287" y="1760749"/>
                  <a:pt x="2870098" y="1769294"/>
                </a:cubicBezTo>
                <a:cubicBezTo>
                  <a:pt x="2603909" y="1777839"/>
                  <a:pt x="2632450" y="1766989"/>
                  <a:pt x="2465901" y="1769294"/>
                </a:cubicBezTo>
                <a:cubicBezTo>
                  <a:pt x="2299352" y="1771599"/>
                  <a:pt x="2144676" y="1775911"/>
                  <a:pt x="2061704" y="1769294"/>
                </a:cubicBezTo>
                <a:cubicBezTo>
                  <a:pt x="1978732" y="1762677"/>
                  <a:pt x="1805459" y="1761561"/>
                  <a:pt x="1657507" y="1769294"/>
                </a:cubicBezTo>
                <a:cubicBezTo>
                  <a:pt x="1509555" y="1777027"/>
                  <a:pt x="990325" y="1741349"/>
                  <a:pt x="822608" y="1769294"/>
                </a:cubicBezTo>
                <a:cubicBezTo>
                  <a:pt x="654891" y="1797239"/>
                  <a:pt x="517754" y="1778127"/>
                  <a:pt x="252756" y="1769294"/>
                </a:cubicBezTo>
                <a:cubicBezTo>
                  <a:pt x="254508" y="1828843"/>
                  <a:pt x="248443" y="1845859"/>
                  <a:pt x="252756" y="1895672"/>
                </a:cubicBezTo>
                <a:cubicBezTo>
                  <a:pt x="244166" y="1976504"/>
                  <a:pt x="197624" y="2009433"/>
                  <a:pt x="126378" y="2022050"/>
                </a:cubicBezTo>
                <a:cubicBezTo>
                  <a:pt x="50418" y="2019625"/>
                  <a:pt x="271" y="1970096"/>
                  <a:pt x="0" y="1895672"/>
                </a:cubicBezTo>
                <a:cubicBezTo>
                  <a:pt x="21581" y="1711760"/>
                  <a:pt x="9891" y="1567985"/>
                  <a:pt x="0" y="1390159"/>
                </a:cubicBezTo>
                <a:cubicBezTo>
                  <a:pt x="-9891" y="1212333"/>
                  <a:pt x="-5310" y="1047459"/>
                  <a:pt x="0" y="854316"/>
                </a:cubicBezTo>
                <a:cubicBezTo>
                  <a:pt x="5310" y="661173"/>
                  <a:pt x="-7938" y="492905"/>
                  <a:pt x="0" y="379134"/>
                </a:cubicBezTo>
                <a:close/>
                <a:moveTo>
                  <a:pt x="8740415" y="252756"/>
                </a:moveTo>
                <a:cubicBezTo>
                  <a:pt x="8796489" y="246509"/>
                  <a:pt x="8820749" y="249275"/>
                  <a:pt x="8866793" y="252756"/>
                </a:cubicBezTo>
                <a:cubicBezTo>
                  <a:pt x="8948113" y="259591"/>
                  <a:pt x="8997950" y="199020"/>
                  <a:pt x="8993171" y="126378"/>
                </a:cubicBezTo>
                <a:moveTo>
                  <a:pt x="8866793" y="252756"/>
                </a:moveTo>
                <a:cubicBezTo>
                  <a:pt x="8862933" y="196654"/>
                  <a:pt x="8863671" y="181197"/>
                  <a:pt x="8866793" y="126378"/>
                </a:cubicBezTo>
                <a:cubicBezTo>
                  <a:pt x="8865249" y="161759"/>
                  <a:pt x="8841053" y="188997"/>
                  <a:pt x="8803604" y="189567"/>
                </a:cubicBezTo>
                <a:cubicBezTo>
                  <a:pt x="8770897" y="185980"/>
                  <a:pt x="8739821" y="169080"/>
                  <a:pt x="8740415" y="126378"/>
                </a:cubicBezTo>
                <a:moveTo>
                  <a:pt x="126378" y="505513"/>
                </a:moveTo>
                <a:cubicBezTo>
                  <a:pt x="123639" y="461501"/>
                  <a:pt x="124146" y="418699"/>
                  <a:pt x="126378" y="379134"/>
                </a:cubicBezTo>
                <a:cubicBezTo>
                  <a:pt x="126744" y="343333"/>
                  <a:pt x="151666" y="313200"/>
                  <a:pt x="189567" y="315945"/>
                </a:cubicBezTo>
                <a:cubicBezTo>
                  <a:pt x="221089" y="319495"/>
                  <a:pt x="256336" y="340716"/>
                  <a:pt x="252756" y="379134"/>
                </a:cubicBezTo>
                <a:cubicBezTo>
                  <a:pt x="244728" y="446349"/>
                  <a:pt x="207318" y="500689"/>
                  <a:pt x="126378" y="505512"/>
                </a:cubicBezTo>
                <a:cubicBezTo>
                  <a:pt x="54043" y="504811"/>
                  <a:pt x="1494" y="439881"/>
                  <a:pt x="0" y="379134"/>
                </a:cubicBezTo>
                <a:moveTo>
                  <a:pt x="252756" y="379134"/>
                </a:moveTo>
                <a:cubicBezTo>
                  <a:pt x="273825" y="591806"/>
                  <a:pt x="281330" y="723671"/>
                  <a:pt x="252756" y="1046411"/>
                </a:cubicBezTo>
                <a:cubicBezTo>
                  <a:pt x="224182" y="1369151"/>
                  <a:pt x="224429" y="1516494"/>
                  <a:pt x="252756" y="1769294"/>
                </a:cubicBezTo>
              </a:path>
              <a:path w="8993171" h="2022050" fill="none" stroke="0" extrusionOk="0">
                <a:moveTo>
                  <a:pt x="0" y="379134"/>
                </a:moveTo>
                <a:cubicBezTo>
                  <a:pt x="-5431" y="320579"/>
                  <a:pt x="58291" y="244656"/>
                  <a:pt x="126378" y="252756"/>
                </a:cubicBezTo>
                <a:cubicBezTo>
                  <a:pt x="363307" y="279524"/>
                  <a:pt x="448828" y="230337"/>
                  <a:pt x="702856" y="252756"/>
                </a:cubicBezTo>
                <a:cubicBezTo>
                  <a:pt x="956884" y="275175"/>
                  <a:pt x="1172424" y="238586"/>
                  <a:pt x="1451614" y="252756"/>
                </a:cubicBezTo>
                <a:cubicBezTo>
                  <a:pt x="1730804" y="266926"/>
                  <a:pt x="1885812" y="263323"/>
                  <a:pt x="2114233" y="252756"/>
                </a:cubicBezTo>
                <a:cubicBezTo>
                  <a:pt x="2342654" y="242189"/>
                  <a:pt x="2764629" y="267772"/>
                  <a:pt x="2949132" y="252756"/>
                </a:cubicBezTo>
                <a:cubicBezTo>
                  <a:pt x="3133635" y="237740"/>
                  <a:pt x="3242803" y="269871"/>
                  <a:pt x="3353329" y="252756"/>
                </a:cubicBezTo>
                <a:cubicBezTo>
                  <a:pt x="3463855" y="235641"/>
                  <a:pt x="3708382" y="256609"/>
                  <a:pt x="3843666" y="252756"/>
                </a:cubicBezTo>
                <a:cubicBezTo>
                  <a:pt x="3978950" y="248903"/>
                  <a:pt x="4340072" y="213020"/>
                  <a:pt x="4678565" y="252756"/>
                </a:cubicBezTo>
                <a:cubicBezTo>
                  <a:pt x="5017058" y="292492"/>
                  <a:pt x="5089839" y="252073"/>
                  <a:pt x="5341183" y="252756"/>
                </a:cubicBezTo>
                <a:cubicBezTo>
                  <a:pt x="5592527" y="253439"/>
                  <a:pt x="5859572" y="225668"/>
                  <a:pt x="6003802" y="252756"/>
                </a:cubicBezTo>
                <a:cubicBezTo>
                  <a:pt x="6148032" y="279844"/>
                  <a:pt x="6329652" y="247469"/>
                  <a:pt x="6494139" y="252756"/>
                </a:cubicBezTo>
                <a:cubicBezTo>
                  <a:pt x="6658626" y="258043"/>
                  <a:pt x="6733657" y="250325"/>
                  <a:pt x="6898336" y="252756"/>
                </a:cubicBezTo>
                <a:cubicBezTo>
                  <a:pt x="7063015" y="255187"/>
                  <a:pt x="7468162" y="261272"/>
                  <a:pt x="7647095" y="252756"/>
                </a:cubicBezTo>
                <a:cubicBezTo>
                  <a:pt x="7826028" y="244240"/>
                  <a:pt x="7949551" y="265455"/>
                  <a:pt x="8051292" y="252756"/>
                </a:cubicBezTo>
                <a:cubicBezTo>
                  <a:pt x="8153033" y="240057"/>
                  <a:pt x="8429845" y="241664"/>
                  <a:pt x="8740415" y="252756"/>
                </a:cubicBezTo>
                <a:cubicBezTo>
                  <a:pt x="8738928" y="197729"/>
                  <a:pt x="8746069" y="160552"/>
                  <a:pt x="8740415" y="126378"/>
                </a:cubicBezTo>
                <a:cubicBezTo>
                  <a:pt x="8753997" y="48025"/>
                  <a:pt x="8792517" y="776"/>
                  <a:pt x="8866793" y="0"/>
                </a:cubicBezTo>
                <a:cubicBezTo>
                  <a:pt x="8946716" y="-6385"/>
                  <a:pt x="9001657" y="44983"/>
                  <a:pt x="8993171" y="126378"/>
                </a:cubicBezTo>
                <a:cubicBezTo>
                  <a:pt x="9004125" y="342748"/>
                  <a:pt x="9016127" y="397196"/>
                  <a:pt x="8993171" y="616725"/>
                </a:cubicBezTo>
                <a:cubicBezTo>
                  <a:pt x="8970215" y="836254"/>
                  <a:pt x="9012518" y="919660"/>
                  <a:pt x="8993171" y="1107073"/>
                </a:cubicBezTo>
                <a:cubicBezTo>
                  <a:pt x="8973824" y="1294486"/>
                  <a:pt x="8993568" y="1439891"/>
                  <a:pt x="8993171" y="1642916"/>
                </a:cubicBezTo>
                <a:cubicBezTo>
                  <a:pt x="9003029" y="1717693"/>
                  <a:pt x="8948024" y="1763142"/>
                  <a:pt x="8866793" y="1769294"/>
                </a:cubicBezTo>
                <a:cubicBezTo>
                  <a:pt x="8648442" y="1750311"/>
                  <a:pt x="8443148" y="1803393"/>
                  <a:pt x="8118034" y="1769294"/>
                </a:cubicBezTo>
                <a:cubicBezTo>
                  <a:pt x="7792920" y="1735195"/>
                  <a:pt x="7516928" y="1805747"/>
                  <a:pt x="7283135" y="1769294"/>
                </a:cubicBezTo>
                <a:cubicBezTo>
                  <a:pt x="7049342" y="1732841"/>
                  <a:pt x="6943859" y="1776929"/>
                  <a:pt x="6792798" y="1769294"/>
                </a:cubicBezTo>
                <a:cubicBezTo>
                  <a:pt x="6641737" y="1761659"/>
                  <a:pt x="6476266" y="1754199"/>
                  <a:pt x="6216320" y="1769294"/>
                </a:cubicBezTo>
                <a:cubicBezTo>
                  <a:pt x="5956374" y="1784389"/>
                  <a:pt x="5625991" y="1753711"/>
                  <a:pt x="5467561" y="1769294"/>
                </a:cubicBezTo>
                <a:cubicBezTo>
                  <a:pt x="5309131" y="1784877"/>
                  <a:pt x="5171702" y="1786405"/>
                  <a:pt x="5063364" y="1769294"/>
                </a:cubicBezTo>
                <a:cubicBezTo>
                  <a:pt x="4955026" y="1752183"/>
                  <a:pt x="4717207" y="1791927"/>
                  <a:pt x="4573027" y="1769294"/>
                </a:cubicBezTo>
                <a:cubicBezTo>
                  <a:pt x="4428847" y="1746661"/>
                  <a:pt x="4291888" y="1766220"/>
                  <a:pt x="4082689" y="1769294"/>
                </a:cubicBezTo>
                <a:cubicBezTo>
                  <a:pt x="3873490" y="1772368"/>
                  <a:pt x="3862326" y="1752934"/>
                  <a:pt x="3678492" y="1769294"/>
                </a:cubicBezTo>
                <a:cubicBezTo>
                  <a:pt x="3494658" y="1785654"/>
                  <a:pt x="3111689" y="1731809"/>
                  <a:pt x="2843593" y="1769294"/>
                </a:cubicBezTo>
                <a:cubicBezTo>
                  <a:pt x="2575497" y="1806779"/>
                  <a:pt x="2305475" y="1743468"/>
                  <a:pt x="2094835" y="1769294"/>
                </a:cubicBezTo>
                <a:cubicBezTo>
                  <a:pt x="1884195" y="1795120"/>
                  <a:pt x="1642154" y="1771920"/>
                  <a:pt x="1518357" y="1769294"/>
                </a:cubicBezTo>
                <a:cubicBezTo>
                  <a:pt x="1394560" y="1766668"/>
                  <a:pt x="1147212" y="1740968"/>
                  <a:pt x="855739" y="1769294"/>
                </a:cubicBezTo>
                <a:cubicBezTo>
                  <a:pt x="564266" y="1797620"/>
                  <a:pt x="436758" y="1749655"/>
                  <a:pt x="252756" y="1769294"/>
                </a:cubicBezTo>
                <a:cubicBezTo>
                  <a:pt x="255664" y="1820185"/>
                  <a:pt x="253310" y="1859185"/>
                  <a:pt x="252756" y="1895672"/>
                </a:cubicBezTo>
                <a:cubicBezTo>
                  <a:pt x="251339" y="1962956"/>
                  <a:pt x="208002" y="2023062"/>
                  <a:pt x="126378" y="2022050"/>
                </a:cubicBezTo>
                <a:cubicBezTo>
                  <a:pt x="61182" y="2013512"/>
                  <a:pt x="4041" y="1979086"/>
                  <a:pt x="0" y="1895672"/>
                </a:cubicBezTo>
                <a:cubicBezTo>
                  <a:pt x="-20792" y="1744210"/>
                  <a:pt x="-18003" y="1600712"/>
                  <a:pt x="0" y="1405325"/>
                </a:cubicBezTo>
                <a:cubicBezTo>
                  <a:pt x="18003" y="1209938"/>
                  <a:pt x="13711" y="1087830"/>
                  <a:pt x="0" y="869481"/>
                </a:cubicBezTo>
                <a:cubicBezTo>
                  <a:pt x="-13711" y="651132"/>
                  <a:pt x="-17255" y="549708"/>
                  <a:pt x="0" y="379134"/>
                </a:cubicBezTo>
                <a:close/>
                <a:moveTo>
                  <a:pt x="8740415" y="252756"/>
                </a:moveTo>
                <a:cubicBezTo>
                  <a:pt x="8788746" y="250288"/>
                  <a:pt x="8836315" y="247819"/>
                  <a:pt x="8866793" y="252756"/>
                </a:cubicBezTo>
                <a:cubicBezTo>
                  <a:pt x="8932919" y="247180"/>
                  <a:pt x="8992836" y="206399"/>
                  <a:pt x="8993171" y="126378"/>
                </a:cubicBezTo>
                <a:moveTo>
                  <a:pt x="8866793" y="252756"/>
                </a:moveTo>
                <a:cubicBezTo>
                  <a:pt x="8864049" y="209834"/>
                  <a:pt x="8863618" y="177035"/>
                  <a:pt x="8866793" y="126378"/>
                </a:cubicBezTo>
                <a:cubicBezTo>
                  <a:pt x="8866794" y="160407"/>
                  <a:pt x="8835808" y="185120"/>
                  <a:pt x="8803604" y="189567"/>
                </a:cubicBezTo>
                <a:cubicBezTo>
                  <a:pt x="8773066" y="190998"/>
                  <a:pt x="8746935" y="158827"/>
                  <a:pt x="8740415" y="126378"/>
                </a:cubicBezTo>
                <a:moveTo>
                  <a:pt x="126378" y="505513"/>
                </a:moveTo>
                <a:cubicBezTo>
                  <a:pt x="129857" y="463157"/>
                  <a:pt x="131338" y="424372"/>
                  <a:pt x="126378" y="379134"/>
                </a:cubicBezTo>
                <a:cubicBezTo>
                  <a:pt x="121582" y="341585"/>
                  <a:pt x="155137" y="309006"/>
                  <a:pt x="189567" y="315945"/>
                </a:cubicBezTo>
                <a:cubicBezTo>
                  <a:pt x="225159" y="315384"/>
                  <a:pt x="253532" y="345283"/>
                  <a:pt x="252756" y="379134"/>
                </a:cubicBezTo>
                <a:cubicBezTo>
                  <a:pt x="236797" y="444163"/>
                  <a:pt x="202432" y="508870"/>
                  <a:pt x="126378" y="505512"/>
                </a:cubicBezTo>
                <a:cubicBezTo>
                  <a:pt x="56361" y="502975"/>
                  <a:pt x="1820" y="453282"/>
                  <a:pt x="0" y="379134"/>
                </a:cubicBezTo>
                <a:moveTo>
                  <a:pt x="252756" y="379134"/>
                </a:moveTo>
                <a:cubicBezTo>
                  <a:pt x="287092" y="620344"/>
                  <a:pt x="266760" y="843703"/>
                  <a:pt x="252756" y="1102017"/>
                </a:cubicBezTo>
                <a:cubicBezTo>
                  <a:pt x="238752" y="1360331"/>
                  <a:pt x="239415" y="1441379"/>
                  <a:pt x="252756" y="1769294"/>
                </a:cubicBezTo>
              </a:path>
            </a:pathLst>
          </a:custGeom>
          <a:blipFill dpi="0" rotWithShape="1">
            <a:blip r:embed="rId2">
              <a:alphaModFix amt="50000"/>
            </a:blip>
            <a:srcRect/>
            <a:stretch>
              <a:fillRect/>
            </a:stretch>
          </a:blipFill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2862403521">
                  <a:prstGeom prst="horizontalScroll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800" b="1" dirty="0">
                <a:solidFill>
                  <a:schemeClr val="tx1"/>
                </a:solidFill>
              </a:rPr>
              <a:t>Američki predsjednici između dva rata</a:t>
            </a:r>
          </a:p>
          <a:p>
            <a:pPr algn="ctr"/>
            <a:r>
              <a:rPr lang="hr-HR" sz="2400" b="1" i="0" dirty="0" err="1">
                <a:solidFill>
                  <a:srgbClr val="000000"/>
                </a:solidFill>
                <a:effectLst/>
              </a:rPr>
              <a:t>Woodrow</a:t>
            </a:r>
            <a:r>
              <a:rPr lang="hr-HR" sz="2400" b="1" i="0" dirty="0">
                <a:solidFill>
                  <a:srgbClr val="000000"/>
                </a:solidFill>
                <a:effectLst/>
              </a:rPr>
              <a:t> Wilson, Warren G. </a:t>
            </a:r>
            <a:r>
              <a:rPr lang="hr-HR" sz="2400" b="1" i="0" dirty="0" err="1">
                <a:solidFill>
                  <a:srgbClr val="000000"/>
                </a:solidFill>
                <a:effectLst/>
              </a:rPr>
              <a:t>Harding</a:t>
            </a:r>
            <a:r>
              <a:rPr lang="hr-HR" sz="2400" b="1" i="0" dirty="0">
                <a:solidFill>
                  <a:srgbClr val="000000"/>
                </a:solidFill>
                <a:effectLst/>
              </a:rPr>
              <a:t>, Calvin </a:t>
            </a:r>
            <a:r>
              <a:rPr lang="hr-HR" sz="2400" b="1" i="0" dirty="0" err="1">
                <a:solidFill>
                  <a:srgbClr val="000000"/>
                </a:solidFill>
                <a:effectLst/>
              </a:rPr>
              <a:t>Coolidge</a:t>
            </a:r>
            <a:r>
              <a:rPr lang="hr-HR" sz="2400" b="1" i="0" dirty="0">
                <a:solidFill>
                  <a:srgbClr val="000000"/>
                </a:solidFill>
                <a:effectLst/>
              </a:rPr>
              <a:t>, Herbert Hoover, Franklin D. Roosevelt</a:t>
            </a:r>
            <a:endParaRPr lang="hr-HR" sz="2400" b="0" i="0" dirty="0">
              <a:solidFill>
                <a:srgbClr val="000000"/>
              </a:solidFill>
              <a:effectLst/>
              <a:latin typeface="Linux Libertine"/>
            </a:endParaRPr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xmlns="" id="{E501DBE1-BE74-4B27-A745-F58241076A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4427" y="1420355"/>
            <a:ext cx="1905000" cy="28860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>
            <a:extLst>
              <a:ext uri="{FF2B5EF4-FFF2-40B4-BE49-F238E27FC236}">
                <a16:creationId xmlns:a16="http://schemas.microsoft.com/office/drawing/2014/main" xmlns="" id="{F3EE1A05-52A9-4D06-8FD6-4ECAFD4228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59845" y="1420353"/>
            <a:ext cx="2002017" cy="28860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>
            <a:extLst>
              <a:ext uri="{FF2B5EF4-FFF2-40B4-BE49-F238E27FC236}">
                <a16:creationId xmlns:a16="http://schemas.microsoft.com/office/drawing/2014/main" xmlns="" id="{FF3AF729-C960-47B8-A276-D96A7A2B7E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88067" y="1420355"/>
            <a:ext cx="2124565" cy="28860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>
            <a:extLst>
              <a:ext uri="{FF2B5EF4-FFF2-40B4-BE49-F238E27FC236}">
                <a16:creationId xmlns:a16="http://schemas.microsoft.com/office/drawing/2014/main" xmlns="" id="{9AC0B0C6-5260-4FBF-8062-0547C996BD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42932" y="1420355"/>
            <a:ext cx="2004762" cy="28860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>
            <a:extLst>
              <a:ext uri="{FF2B5EF4-FFF2-40B4-BE49-F238E27FC236}">
                <a16:creationId xmlns:a16="http://schemas.microsoft.com/office/drawing/2014/main" xmlns="" id="{97766D2B-79C2-408F-9030-73211F748E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671899" y="1427423"/>
            <a:ext cx="2002017" cy="28860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0152404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ijagram toka: Bušena vrpca 7">
            <a:extLst>
              <a:ext uri="{FF2B5EF4-FFF2-40B4-BE49-F238E27FC236}">
                <a16:creationId xmlns:a16="http://schemas.microsoft.com/office/drawing/2014/main" xmlns="" id="{F727744C-F720-4F66-9FE3-BE08E7B3AE6F}"/>
              </a:ext>
            </a:extLst>
          </p:cNvPr>
          <p:cNvSpPr/>
          <p:nvPr/>
        </p:nvSpPr>
        <p:spPr>
          <a:xfrm>
            <a:off x="3239677" y="1365659"/>
            <a:ext cx="5354425" cy="2151668"/>
          </a:xfrm>
          <a:custGeom>
            <a:avLst/>
            <a:gdLst>
              <a:gd name="connsiteX0" fmla="*/ 0 w 5354425"/>
              <a:gd name="connsiteY0" fmla="*/ 215166 h 2151668"/>
              <a:gd name="connsiteX1" fmla="*/ 1338606 w 5354425"/>
              <a:gd name="connsiteY1" fmla="*/ 430333 h 2151668"/>
              <a:gd name="connsiteX2" fmla="*/ 2677212 w 5354425"/>
              <a:gd name="connsiteY2" fmla="*/ 215166 h 2151668"/>
              <a:gd name="connsiteX3" fmla="*/ 4015818 w 5354425"/>
              <a:gd name="connsiteY3" fmla="*/ 0 h 2151668"/>
              <a:gd name="connsiteX4" fmla="*/ 5354425 w 5354425"/>
              <a:gd name="connsiteY4" fmla="*/ 215166 h 2151668"/>
              <a:gd name="connsiteX5" fmla="*/ 5354425 w 5354425"/>
              <a:gd name="connsiteY5" fmla="*/ 1936501 h 2151668"/>
              <a:gd name="connsiteX6" fmla="*/ 4015818 w 5354425"/>
              <a:gd name="connsiteY6" fmla="*/ 1721334 h 2151668"/>
              <a:gd name="connsiteX7" fmla="*/ 2677212 w 5354425"/>
              <a:gd name="connsiteY7" fmla="*/ 1936501 h 2151668"/>
              <a:gd name="connsiteX8" fmla="*/ 1338606 w 5354425"/>
              <a:gd name="connsiteY8" fmla="*/ 2151668 h 2151668"/>
              <a:gd name="connsiteX9" fmla="*/ 0 w 5354425"/>
              <a:gd name="connsiteY9" fmla="*/ 1936501 h 2151668"/>
              <a:gd name="connsiteX10" fmla="*/ 0 w 5354425"/>
              <a:gd name="connsiteY10" fmla="*/ 215166 h 21516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354425" h="2151668" fill="none" extrusionOk="0">
                <a:moveTo>
                  <a:pt x="0" y="215166"/>
                </a:moveTo>
                <a:cubicBezTo>
                  <a:pt x="-14278" y="256525"/>
                  <a:pt x="488924" y="457836"/>
                  <a:pt x="1338606" y="430333"/>
                </a:cubicBezTo>
                <a:cubicBezTo>
                  <a:pt x="2060023" y="419152"/>
                  <a:pt x="2671497" y="331814"/>
                  <a:pt x="2677212" y="215166"/>
                </a:cubicBezTo>
                <a:cubicBezTo>
                  <a:pt x="2677176" y="87670"/>
                  <a:pt x="3270050" y="-7997"/>
                  <a:pt x="4015818" y="0"/>
                </a:cubicBezTo>
                <a:cubicBezTo>
                  <a:pt x="4751026" y="5203"/>
                  <a:pt x="5353431" y="92822"/>
                  <a:pt x="5354425" y="215166"/>
                </a:cubicBezTo>
                <a:cubicBezTo>
                  <a:pt x="5398141" y="1032410"/>
                  <a:pt x="5313027" y="1608843"/>
                  <a:pt x="5354425" y="1936501"/>
                </a:cubicBezTo>
                <a:cubicBezTo>
                  <a:pt x="5305712" y="1861852"/>
                  <a:pt x="4744135" y="1798943"/>
                  <a:pt x="4015818" y="1721334"/>
                </a:cubicBezTo>
                <a:cubicBezTo>
                  <a:pt x="3268862" y="1721299"/>
                  <a:pt x="2684981" y="1818012"/>
                  <a:pt x="2677212" y="1936501"/>
                </a:cubicBezTo>
                <a:cubicBezTo>
                  <a:pt x="2647949" y="2158010"/>
                  <a:pt x="2141355" y="2170370"/>
                  <a:pt x="1338606" y="2151668"/>
                </a:cubicBezTo>
                <a:cubicBezTo>
                  <a:pt x="596176" y="2163452"/>
                  <a:pt x="-21610" y="2061235"/>
                  <a:pt x="0" y="1936501"/>
                </a:cubicBezTo>
                <a:cubicBezTo>
                  <a:pt x="-131818" y="1661966"/>
                  <a:pt x="-15062" y="996428"/>
                  <a:pt x="0" y="215166"/>
                </a:cubicBezTo>
                <a:close/>
              </a:path>
              <a:path w="5354425" h="2151668" stroke="0" extrusionOk="0">
                <a:moveTo>
                  <a:pt x="0" y="215166"/>
                </a:moveTo>
                <a:cubicBezTo>
                  <a:pt x="90628" y="287145"/>
                  <a:pt x="578526" y="329451"/>
                  <a:pt x="1338606" y="430333"/>
                </a:cubicBezTo>
                <a:cubicBezTo>
                  <a:pt x="2062906" y="447155"/>
                  <a:pt x="2679355" y="335429"/>
                  <a:pt x="2677212" y="215166"/>
                </a:cubicBezTo>
                <a:cubicBezTo>
                  <a:pt x="2738114" y="28135"/>
                  <a:pt x="3301441" y="2389"/>
                  <a:pt x="4015818" y="0"/>
                </a:cubicBezTo>
                <a:cubicBezTo>
                  <a:pt x="4749502" y="-11688"/>
                  <a:pt x="5331338" y="101902"/>
                  <a:pt x="5354425" y="215166"/>
                </a:cubicBezTo>
                <a:cubicBezTo>
                  <a:pt x="5336815" y="537788"/>
                  <a:pt x="5230590" y="1295389"/>
                  <a:pt x="5354425" y="1936501"/>
                </a:cubicBezTo>
                <a:cubicBezTo>
                  <a:pt x="5336212" y="1843314"/>
                  <a:pt x="4775411" y="1685026"/>
                  <a:pt x="4015818" y="1721334"/>
                </a:cubicBezTo>
                <a:cubicBezTo>
                  <a:pt x="3283688" y="1738966"/>
                  <a:pt x="2663635" y="1819868"/>
                  <a:pt x="2677212" y="1936501"/>
                </a:cubicBezTo>
                <a:cubicBezTo>
                  <a:pt x="2736965" y="1997976"/>
                  <a:pt x="2060782" y="2232461"/>
                  <a:pt x="1338606" y="2151668"/>
                </a:cubicBezTo>
                <a:cubicBezTo>
                  <a:pt x="604334" y="2146113"/>
                  <a:pt x="-1964" y="2059625"/>
                  <a:pt x="0" y="1936501"/>
                </a:cubicBezTo>
                <a:cubicBezTo>
                  <a:pt x="-120222" y="1234971"/>
                  <a:pt x="150025" y="638607"/>
                  <a:pt x="0" y="215166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19050">
            <a:solidFill>
              <a:schemeClr val="accent2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1132702383">
                  <a:prstGeom prst="flowChartPunchedTap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4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DVOSTRANAČKI SUSTAV</a:t>
            </a:r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Dijagram toka: Poveznik 8">
            <a:extLst>
              <a:ext uri="{FF2B5EF4-FFF2-40B4-BE49-F238E27FC236}">
                <a16:creationId xmlns:a16="http://schemas.microsoft.com/office/drawing/2014/main" xmlns="" id="{663D893E-FD3C-4745-BA76-B24290350E4D}"/>
              </a:ext>
            </a:extLst>
          </p:cNvPr>
          <p:cNvSpPr/>
          <p:nvPr/>
        </p:nvSpPr>
        <p:spPr>
          <a:xfrm>
            <a:off x="113121" y="3966919"/>
            <a:ext cx="4958500" cy="2709942"/>
          </a:xfrm>
          <a:custGeom>
            <a:avLst/>
            <a:gdLst>
              <a:gd name="connsiteX0" fmla="*/ 0 w 4958500"/>
              <a:gd name="connsiteY0" fmla="*/ 1354971 h 2709942"/>
              <a:gd name="connsiteX1" fmla="*/ 2479250 w 4958500"/>
              <a:gd name="connsiteY1" fmla="*/ 0 h 2709942"/>
              <a:gd name="connsiteX2" fmla="*/ 4958500 w 4958500"/>
              <a:gd name="connsiteY2" fmla="*/ 1354971 h 2709942"/>
              <a:gd name="connsiteX3" fmla="*/ 2479250 w 4958500"/>
              <a:gd name="connsiteY3" fmla="*/ 2709942 h 2709942"/>
              <a:gd name="connsiteX4" fmla="*/ 0 w 4958500"/>
              <a:gd name="connsiteY4" fmla="*/ 1354971 h 27099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58500" h="2709942" fill="none" extrusionOk="0">
                <a:moveTo>
                  <a:pt x="0" y="1354971"/>
                </a:moveTo>
                <a:cubicBezTo>
                  <a:pt x="11789" y="578997"/>
                  <a:pt x="1207506" y="11324"/>
                  <a:pt x="2479250" y="0"/>
                </a:cubicBezTo>
                <a:cubicBezTo>
                  <a:pt x="3908783" y="12181"/>
                  <a:pt x="4936038" y="618420"/>
                  <a:pt x="4958500" y="1354971"/>
                </a:cubicBezTo>
                <a:cubicBezTo>
                  <a:pt x="5217988" y="2099979"/>
                  <a:pt x="3869794" y="2742206"/>
                  <a:pt x="2479250" y="2709942"/>
                </a:cubicBezTo>
                <a:cubicBezTo>
                  <a:pt x="1192703" y="2722494"/>
                  <a:pt x="-16607" y="2111022"/>
                  <a:pt x="0" y="1354971"/>
                </a:cubicBezTo>
                <a:close/>
              </a:path>
              <a:path w="4958500" h="2709942" stroke="0" extrusionOk="0">
                <a:moveTo>
                  <a:pt x="0" y="1354971"/>
                </a:moveTo>
                <a:cubicBezTo>
                  <a:pt x="-53967" y="797738"/>
                  <a:pt x="1445986" y="7926"/>
                  <a:pt x="2479250" y="0"/>
                </a:cubicBezTo>
                <a:cubicBezTo>
                  <a:pt x="3850254" y="-37051"/>
                  <a:pt x="5103393" y="581312"/>
                  <a:pt x="4958500" y="1354971"/>
                </a:cubicBezTo>
                <a:cubicBezTo>
                  <a:pt x="4707264" y="2152251"/>
                  <a:pt x="4074104" y="2737631"/>
                  <a:pt x="2479250" y="2709942"/>
                </a:cubicBezTo>
                <a:cubicBezTo>
                  <a:pt x="1204926" y="2853831"/>
                  <a:pt x="-201411" y="2045712"/>
                  <a:pt x="0" y="1354971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917828428">
                  <a:prstGeom prst="flowChartConnector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  <a:cs typeface="Vijaya" panose="020B0502040204020203" pitchFamily="18" charset="0"/>
              </a:rPr>
              <a:t>REPUBLIKANSKA STRANKA</a:t>
            </a:r>
          </a:p>
          <a:p>
            <a:pPr algn="ctr"/>
            <a:r>
              <a:rPr lang="hr-HR" dirty="0">
                <a:solidFill>
                  <a:schemeClr val="tx1"/>
                </a:solidFill>
              </a:rPr>
              <a:t>- </a:t>
            </a:r>
            <a:r>
              <a:rPr lang="hr-HR" sz="2000" dirty="0">
                <a:solidFill>
                  <a:schemeClr val="tx1"/>
                </a:solidFill>
              </a:rPr>
              <a:t>tradicionalne vrijednosti, sloboda pojedinca i što je moguće manje miješanje države u poslove građana</a:t>
            </a:r>
            <a:endParaRPr lang="hr-HR" sz="3200" dirty="0">
              <a:solidFill>
                <a:schemeClr val="tx1"/>
              </a:solidFill>
              <a:cs typeface="Vijaya" panose="020B0502040204020203" pitchFamily="18" charset="0"/>
            </a:endParaRPr>
          </a:p>
        </p:txBody>
      </p:sp>
      <p:sp>
        <p:nvSpPr>
          <p:cNvPr id="10" name="Dijagram toka: Poveznik 9">
            <a:extLst>
              <a:ext uri="{FF2B5EF4-FFF2-40B4-BE49-F238E27FC236}">
                <a16:creationId xmlns:a16="http://schemas.microsoft.com/office/drawing/2014/main" xmlns="" id="{BE2718E9-F2A1-45C5-A89F-171D179A30F9}"/>
              </a:ext>
            </a:extLst>
          </p:cNvPr>
          <p:cNvSpPr/>
          <p:nvPr/>
        </p:nvSpPr>
        <p:spPr>
          <a:xfrm>
            <a:off x="6523349" y="3893270"/>
            <a:ext cx="5316718" cy="2783591"/>
          </a:xfrm>
          <a:custGeom>
            <a:avLst/>
            <a:gdLst>
              <a:gd name="connsiteX0" fmla="*/ 0 w 5316718"/>
              <a:gd name="connsiteY0" fmla="*/ 1391796 h 2783591"/>
              <a:gd name="connsiteX1" fmla="*/ 2658359 w 5316718"/>
              <a:gd name="connsiteY1" fmla="*/ 0 h 2783591"/>
              <a:gd name="connsiteX2" fmla="*/ 5316718 w 5316718"/>
              <a:gd name="connsiteY2" fmla="*/ 1391796 h 2783591"/>
              <a:gd name="connsiteX3" fmla="*/ 2658359 w 5316718"/>
              <a:gd name="connsiteY3" fmla="*/ 2783592 h 2783591"/>
              <a:gd name="connsiteX4" fmla="*/ 0 w 5316718"/>
              <a:gd name="connsiteY4" fmla="*/ 1391796 h 2783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16718" h="2783591" fill="none" extrusionOk="0">
                <a:moveTo>
                  <a:pt x="0" y="1391796"/>
                </a:moveTo>
                <a:cubicBezTo>
                  <a:pt x="113568" y="356828"/>
                  <a:pt x="1458918" y="31209"/>
                  <a:pt x="2658359" y="0"/>
                </a:cubicBezTo>
                <a:cubicBezTo>
                  <a:pt x="4172144" y="9218"/>
                  <a:pt x="5200459" y="684093"/>
                  <a:pt x="5316718" y="1391796"/>
                </a:cubicBezTo>
                <a:cubicBezTo>
                  <a:pt x="5439332" y="2158894"/>
                  <a:pt x="4210170" y="2910335"/>
                  <a:pt x="2658359" y="2783592"/>
                </a:cubicBezTo>
                <a:cubicBezTo>
                  <a:pt x="1381877" y="2812684"/>
                  <a:pt x="-60170" y="2188439"/>
                  <a:pt x="0" y="1391796"/>
                </a:cubicBezTo>
                <a:close/>
              </a:path>
              <a:path w="5316718" h="2783591" stroke="0" extrusionOk="0">
                <a:moveTo>
                  <a:pt x="0" y="1391796"/>
                </a:moveTo>
                <a:cubicBezTo>
                  <a:pt x="-37649" y="756442"/>
                  <a:pt x="1231491" y="974"/>
                  <a:pt x="2658359" y="0"/>
                </a:cubicBezTo>
                <a:cubicBezTo>
                  <a:pt x="4130664" y="-87397"/>
                  <a:pt x="5385242" y="611149"/>
                  <a:pt x="5316718" y="1391796"/>
                </a:cubicBezTo>
                <a:cubicBezTo>
                  <a:pt x="4937163" y="2234415"/>
                  <a:pt x="4228883" y="2796154"/>
                  <a:pt x="2658359" y="2783592"/>
                </a:cubicBezTo>
                <a:cubicBezTo>
                  <a:pt x="1301670" y="2952572"/>
                  <a:pt x="-176218" y="2110078"/>
                  <a:pt x="0" y="1391796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917828428">
                  <a:prstGeom prst="flowChartConnector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  <a:cs typeface="Vijaya" panose="020B0502040204020203" pitchFamily="18" charset="0"/>
              </a:rPr>
              <a:t>DEMOKRATSKA STRANKA</a:t>
            </a:r>
          </a:p>
          <a:p>
            <a:pPr algn="ctr"/>
            <a:r>
              <a:rPr lang="hr-HR" sz="3200" dirty="0">
                <a:solidFill>
                  <a:schemeClr val="tx1"/>
                </a:solidFill>
                <a:cs typeface="Vijaya" panose="020B0502040204020203" pitchFamily="18" charset="0"/>
              </a:rPr>
              <a:t> </a:t>
            </a:r>
            <a:r>
              <a:rPr lang="hr-HR" sz="2000" dirty="0">
                <a:solidFill>
                  <a:schemeClr val="tx1"/>
                </a:solidFill>
                <a:cs typeface="Vijaya" panose="020B0502040204020203" pitchFamily="18" charset="0"/>
              </a:rPr>
              <a:t>- </a:t>
            </a:r>
            <a:r>
              <a:rPr lang="hr-HR" sz="2000" dirty="0">
                <a:solidFill>
                  <a:schemeClr val="tx1"/>
                </a:solidFill>
              </a:rPr>
              <a:t>država treba pojedincu osigurati ustavom zajamčenu slobodu, </a:t>
            </a:r>
            <a:r>
              <a:rPr lang="pl-PL" sz="2000" dirty="0">
                <a:solidFill>
                  <a:schemeClr val="tx1"/>
                </a:solidFill>
              </a:rPr>
              <a:t>zauzimaju se za povećanje poreza bogatima i pomoć nezaposlenima</a:t>
            </a:r>
            <a:endParaRPr lang="hr-HR" sz="2000" dirty="0">
              <a:solidFill>
                <a:schemeClr val="tx1"/>
              </a:solidFill>
              <a:cs typeface="Vijaya" panose="020B0502040204020203" pitchFamily="18" charset="0"/>
            </a:endParaRPr>
          </a:p>
        </p:txBody>
      </p:sp>
      <p:sp>
        <p:nvSpPr>
          <p:cNvPr id="11" name="Strelica: desno 10">
            <a:extLst>
              <a:ext uri="{FF2B5EF4-FFF2-40B4-BE49-F238E27FC236}">
                <a16:creationId xmlns:a16="http://schemas.microsoft.com/office/drawing/2014/main" xmlns="" id="{32C33FED-4F22-4602-A7EF-2A265FEE3794}"/>
              </a:ext>
            </a:extLst>
          </p:cNvPr>
          <p:cNvSpPr/>
          <p:nvPr/>
        </p:nvSpPr>
        <p:spPr>
          <a:xfrm rot="7298999">
            <a:off x="3468726" y="3186184"/>
            <a:ext cx="969482" cy="662286"/>
          </a:xfrm>
          <a:custGeom>
            <a:avLst/>
            <a:gdLst>
              <a:gd name="connsiteX0" fmla="*/ 0 w 969482"/>
              <a:gd name="connsiteY0" fmla="*/ 165572 h 662286"/>
              <a:gd name="connsiteX1" fmla="*/ 638339 w 969482"/>
              <a:gd name="connsiteY1" fmla="*/ 165572 h 662286"/>
              <a:gd name="connsiteX2" fmla="*/ 638339 w 969482"/>
              <a:gd name="connsiteY2" fmla="*/ 0 h 662286"/>
              <a:gd name="connsiteX3" fmla="*/ 969482 w 969482"/>
              <a:gd name="connsiteY3" fmla="*/ 331143 h 662286"/>
              <a:gd name="connsiteX4" fmla="*/ 638339 w 969482"/>
              <a:gd name="connsiteY4" fmla="*/ 662286 h 662286"/>
              <a:gd name="connsiteX5" fmla="*/ 638339 w 969482"/>
              <a:gd name="connsiteY5" fmla="*/ 496715 h 662286"/>
              <a:gd name="connsiteX6" fmla="*/ 0 w 969482"/>
              <a:gd name="connsiteY6" fmla="*/ 496715 h 662286"/>
              <a:gd name="connsiteX7" fmla="*/ 0 w 969482"/>
              <a:gd name="connsiteY7" fmla="*/ 165572 h 6622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69482" h="662286" fill="none" extrusionOk="0">
                <a:moveTo>
                  <a:pt x="0" y="165572"/>
                </a:moveTo>
                <a:cubicBezTo>
                  <a:pt x="206524" y="194651"/>
                  <a:pt x="327664" y="142279"/>
                  <a:pt x="638339" y="165572"/>
                </a:cubicBezTo>
                <a:cubicBezTo>
                  <a:pt x="642442" y="85833"/>
                  <a:pt x="633246" y="70443"/>
                  <a:pt x="638339" y="0"/>
                </a:cubicBezTo>
                <a:cubicBezTo>
                  <a:pt x="708533" y="67337"/>
                  <a:pt x="879465" y="212244"/>
                  <a:pt x="969482" y="331143"/>
                </a:cubicBezTo>
                <a:cubicBezTo>
                  <a:pt x="852660" y="427850"/>
                  <a:pt x="760127" y="565450"/>
                  <a:pt x="638339" y="662286"/>
                </a:cubicBezTo>
                <a:cubicBezTo>
                  <a:pt x="637593" y="580540"/>
                  <a:pt x="644135" y="557280"/>
                  <a:pt x="638339" y="496715"/>
                </a:cubicBezTo>
                <a:cubicBezTo>
                  <a:pt x="470739" y="481699"/>
                  <a:pt x="204755" y="467715"/>
                  <a:pt x="0" y="496715"/>
                </a:cubicBezTo>
                <a:cubicBezTo>
                  <a:pt x="2037" y="416332"/>
                  <a:pt x="14198" y="329104"/>
                  <a:pt x="0" y="165572"/>
                </a:cubicBezTo>
                <a:close/>
              </a:path>
              <a:path w="969482" h="662286" stroke="0" extrusionOk="0">
                <a:moveTo>
                  <a:pt x="0" y="165572"/>
                </a:moveTo>
                <a:cubicBezTo>
                  <a:pt x="205308" y="186727"/>
                  <a:pt x="499855" y="185407"/>
                  <a:pt x="638339" y="165572"/>
                </a:cubicBezTo>
                <a:cubicBezTo>
                  <a:pt x="636423" y="119426"/>
                  <a:pt x="641813" y="74208"/>
                  <a:pt x="638339" y="0"/>
                </a:cubicBezTo>
                <a:cubicBezTo>
                  <a:pt x="775516" y="136656"/>
                  <a:pt x="873791" y="206632"/>
                  <a:pt x="969482" y="331143"/>
                </a:cubicBezTo>
                <a:cubicBezTo>
                  <a:pt x="839703" y="449545"/>
                  <a:pt x="810426" y="503771"/>
                  <a:pt x="638339" y="662286"/>
                </a:cubicBezTo>
                <a:cubicBezTo>
                  <a:pt x="633898" y="584075"/>
                  <a:pt x="631396" y="552962"/>
                  <a:pt x="638339" y="496715"/>
                </a:cubicBezTo>
                <a:cubicBezTo>
                  <a:pt x="361031" y="470975"/>
                  <a:pt x="304910" y="465022"/>
                  <a:pt x="0" y="496715"/>
                </a:cubicBezTo>
                <a:cubicBezTo>
                  <a:pt x="7823" y="401997"/>
                  <a:pt x="-5201" y="274241"/>
                  <a:pt x="0" y="165572"/>
                </a:cubicBez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2261450527">
                  <a:prstGeom prst="rightArrow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  <p:sp>
        <p:nvSpPr>
          <p:cNvPr id="13" name="Strelica: desno 12">
            <a:extLst>
              <a:ext uri="{FF2B5EF4-FFF2-40B4-BE49-F238E27FC236}">
                <a16:creationId xmlns:a16="http://schemas.microsoft.com/office/drawing/2014/main" xmlns="" id="{8D95FACE-1ECD-45BE-BC03-3930995524C9}"/>
              </a:ext>
            </a:extLst>
          </p:cNvPr>
          <p:cNvSpPr/>
          <p:nvPr/>
        </p:nvSpPr>
        <p:spPr>
          <a:xfrm rot="4219712">
            <a:off x="7428002" y="3067853"/>
            <a:ext cx="969482" cy="662286"/>
          </a:xfrm>
          <a:custGeom>
            <a:avLst/>
            <a:gdLst>
              <a:gd name="connsiteX0" fmla="*/ 0 w 969482"/>
              <a:gd name="connsiteY0" fmla="*/ 165572 h 662286"/>
              <a:gd name="connsiteX1" fmla="*/ 638339 w 969482"/>
              <a:gd name="connsiteY1" fmla="*/ 165572 h 662286"/>
              <a:gd name="connsiteX2" fmla="*/ 638339 w 969482"/>
              <a:gd name="connsiteY2" fmla="*/ 0 h 662286"/>
              <a:gd name="connsiteX3" fmla="*/ 969482 w 969482"/>
              <a:gd name="connsiteY3" fmla="*/ 331143 h 662286"/>
              <a:gd name="connsiteX4" fmla="*/ 638339 w 969482"/>
              <a:gd name="connsiteY4" fmla="*/ 662286 h 662286"/>
              <a:gd name="connsiteX5" fmla="*/ 638339 w 969482"/>
              <a:gd name="connsiteY5" fmla="*/ 496715 h 662286"/>
              <a:gd name="connsiteX6" fmla="*/ 0 w 969482"/>
              <a:gd name="connsiteY6" fmla="*/ 496715 h 662286"/>
              <a:gd name="connsiteX7" fmla="*/ 0 w 969482"/>
              <a:gd name="connsiteY7" fmla="*/ 165572 h 6622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69482" h="662286" fill="none" extrusionOk="0">
                <a:moveTo>
                  <a:pt x="0" y="165572"/>
                </a:moveTo>
                <a:cubicBezTo>
                  <a:pt x="206524" y="194651"/>
                  <a:pt x="327664" y="142279"/>
                  <a:pt x="638339" y="165572"/>
                </a:cubicBezTo>
                <a:cubicBezTo>
                  <a:pt x="642442" y="85833"/>
                  <a:pt x="633246" y="70443"/>
                  <a:pt x="638339" y="0"/>
                </a:cubicBezTo>
                <a:cubicBezTo>
                  <a:pt x="708533" y="67337"/>
                  <a:pt x="879465" y="212244"/>
                  <a:pt x="969482" y="331143"/>
                </a:cubicBezTo>
                <a:cubicBezTo>
                  <a:pt x="852660" y="427850"/>
                  <a:pt x="760127" y="565450"/>
                  <a:pt x="638339" y="662286"/>
                </a:cubicBezTo>
                <a:cubicBezTo>
                  <a:pt x="637593" y="580540"/>
                  <a:pt x="644135" y="557280"/>
                  <a:pt x="638339" y="496715"/>
                </a:cubicBezTo>
                <a:cubicBezTo>
                  <a:pt x="470739" y="481699"/>
                  <a:pt x="204755" y="467715"/>
                  <a:pt x="0" y="496715"/>
                </a:cubicBezTo>
                <a:cubicBezTo>
                  <a:pt x="2037" y="416332"/>
                  <a:pt x="14198" y="329104"/>
                  <a:pt x="0" y="165572"/>
                </a:cubicBezTo>
                <a:close/>
              </a:path>
              <a:path w="969482" h="662286" stroke="0" extrusionOk="0">
                <a:moveTo>
                  <a:pt x="0" y="165572"/>
                </a:moveTo>
                <a:cubicBezTo>
                  <a:pt x="205308" y="186727"/>
                  <a:pt x="499855" y="185407"/>
                  <a:pt x="638339" y="165572"/>
                </a:cubicBezTo>
                <a:cubicBezTo>
                  <a:pt x="636423" y="119426"/>
                  <a:pt x="641813" y="74208"/>
                  <a:pt x="638339" y="0"/>
                </a:cubicBezTo>
                <a:cubicBezTo>
                  <a:pt x="775516" y="136656"/>
                  <a:pt x="873791" y="206632"/>
                  <a:pt x="969482" y="331143"/>
                </a:cubicBezTo>
                <a:cubicBezTo>
                  <a:pt x="839703" y="449545"/>
                  <a:pt x="810426" y="503771"/>
                  <a:pt x="638339" y="662286"/>
                </a:cubicBezTo>
                <a:cubicBezTo>
                  <a:pt x="633898" y="584075"/>
                  <a:pt x="631396" y="552962"/>
                  <a:pt x="638339" y="496715"/>
                </a:cubicBezTo>
                <a:cubicBezTo>
                  <a:pt x="361031" y="470975"/>
                  <a:pt x="304910" y="465022"/>
                  <a:pt x="0" y="496715"/>
                </a:cubicBezTo>
                <a:cubicBezTo>
                  <a:pt x="7823" y="401997"/>
                  <a:pt x="-5201" y="274241"/>
                  <a:pt x="0" y="165572"/>
                </a:cubicBez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2261450527">
                  <a:prstGeom prst="rightArrow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xmlns="" val="478703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vitak: vodoravno 4">
            <a:extLst>
              <a:ext uri="{FF2B5EF4-FFF2-40B4-BE49-F238E27FC236}">
                <a16:creationId xmlns:a16="http://schemas.microsoft.com/office/drawing/2014/main" xmlns="" id="{3F86FBA8-B952-4414-9959-D5B59CED2569}"/>
              </a:ext>
            </a:extLst>
          </p:cNvPr>
          <p:cNvSpPr/>
          <p:nvPr/>
        </p:nvSpPr>
        <p:spPr>
          <a:xfrm>
            <a:off x="6466788" y="1366887"/>
            <a:ext cx="5099901" cy="4815015"/>
          </a:xfrm>
          <a:custGeom>
            <a:avLst/>
            <a:gdLst>
              <a:gd name="connsiteX0" fmla="*/ 5099901 w 5099901"/>
              <a:gd name="connsiteY0" fmla="*/ 300938 h 4815015"/>
              <a:gd name="connsiteX1" fmla="*/ 4798963 w 5099901"/>
              <a:gd name="connsiteY1" fmla="*/ 601876 h 4815015"/>
              <a:gd name="connsiteX2" fmla="*/ 4798963 w 5099901"/>
              <a:gd name="connsiteY2" fmla="*/ 300938 h 4815015"/>
              <a:gd name="connsiteX3" fmla="*/ 4648494 w 5099901"/>
              <a:gd name="connsiteY3" fmla="*/ 451407 h 4815015"/>
              <a:gd name="connsiteX4" fmla="*/ 4498025 w 5099901"/>
              <a:gd name="connsiteY4" fmla="*/ 300938 h 4815015"/>
              <a:gd name="connsiteX5" fmla="*/ 4498024 w 5099901"/>
              <a:gd name="connsiteY5" fmla="*/ 601877 h 4815015"/>
              <a:gd name="connsiteX6" fmla="*/ 3714568 w 5099901"/>
              <a:gd name="connsiteY6" fmla="*/ 601877 h 4815015"/>
              <a:gd name="connsiteX7" fmla="*/ 3057024 w 5099901"/>
              <a:gd name="connsiteY7" fmla="*/ 601877 h 4815015"/>
              <a:gd name="connsiteX8" fmla="*/ 2399481 w 5099901"/>
              <a:gd name="connsiteY8" fmla="*/ 601877 h 4815015"/>
              <a:gd name="connsiteX9" fmla="*/ 1616025 w 5099901"/>
              <a:gd name="connsiteY9" fmla="*/ 601877 h 4815015"/>
              <a:gd name="connsiteX10" fmla="*/ 300938 w 5099901"/>
              <a:gd name="connsiteY10" fmla="*/ 601877 h 4815015"/>
              <a:gd name="connsiteX11" fmla="*/ 0 w 5099901"/>
              <a:gd name="connsiteY11" fmla="*/ 902815 h 4815015"/>
              <a:gd name="connsiteX12" fmla="*/ 0 w 5099901"/>
              <a:gd name="connsiteY12" fmla="*/ 1432467 h 4815015"/>
              <a:gd name="connsiteX13" fmla="*/ 0 w 5099901"/>
              <a:gd name="connsiteY13" fmla="*/ 1998231 h 4815015"/>
              <a:gd name="connsiteX14" fmla="*/ 0 w 5099901"/>
              <a:gd name="connsiteY14" fmla="*/ 2491770 h 4815015"/>
              <a:gd name="connsiteX15" fmla="*/ 0 w 5099901"/>
              <a:gd name="connsiteY15" fmla="*/ 3093647 h 4815015"/>
              <a:gd name="connsiteX16" fmla="*/ 0 w 5099901"/>
              <a:gd name="connsiteY16" fmla="*/ 3695524 h 4815015"/>
              <a:gd name="connsiteX17" fmla="*/ 0 w 5099901"/>
              <a:gd name="connsiteY17" fmla="*/ 4514077 h 4815015"/>
              <a:gd name="connsiteX18" fmla="*/ 300938 w 5099901"/>
              <a:gd name="connsiteY18" fmla="*/ 4815015 h 4815015"/>
              <a:gd name="connsiteX19" fmla="*/ 601876 w 5099901"/>
              <a:gd name="connsiteY19" fmla="*/ 4514077 h 4815015"/>
              <a:gd name="connsiteX20" fmla="*/ 601877 w 5099901"/>
              <a:gd name="connsiteY20" fmla="*/ 4213138 h 4815015"/>
              <a:gd name="connsiteX21" fmla="*/ 1259420 w 5099901"/>
              <a:gd name="connsiteY21" fmla="*/ 4213138 h 4815015"/>
              <a:gd name="connsiteX22" fmla="*/ 1958935 w 5099901"/>
              <a:gd name="connsiteY22" fmla="*/ 4213138 h 4815015"/>
              <a:gd name="connsiteX23" fmla="*/ 2658449 w 5099901"/>
              <a:gd name="connsiteY23" fmla="*/ 4213138 h 4815015"/>
              <a:gd name="connsiteX24" fmla="*/ 3399934 w 5099901"/>
              <a:gd name="connsiteY24" fmla="*/ 4213138 h 4815015"/>
              <a:gd name="connsiteX25" fmla="*/ 4057478 w 5099901"/>
              <a:gd name="connsiteY25" fmla="*/ 4213138 h 4815015"/>
              <a:gd name="connsiteX26" fmla="*/ 4798963 w 5099901"/>
              <a:gd name="connsiteY26" fmla="*/ 4213138 h 4815015"/>
              <a:gd name="connsiteX27" fmla="*/ 5099901 w 5099901"/>
              <a:gd name="connsiteY27" fmla="*/ 3912200 h 4815015"/>
              <a:gd name="connsiteX28" fmla="*/ 5099901 w 5099901"/>
              <a:gd name="connsiteY28" fmla="*/ 3310323 h 4815015"/>
              <a:gd name="connsiteX29" fmla="*/ 5099901 w 5099901"/>
              <a:gd name="connsiteY29" fmla="*/ 2672333 h 4815015"/>
              <a:gd name="connsiteX30" fmla="*/ 5099901 w 5099901"/>
              <a:gd name="connsiteY30" fmla="*/ 2142682 h 4815015"/>
              <a:gd name="connsiteX31" fmla="*/ 5099901 w 5099901"/>
              <a:gd name="connsiteY31" fmla="*/ 1649142 h 4815015"/>
              <a:gd name="connsiteX32" fmla="*/ 5099901 w 5099901"/>
              <a:gd name="connsiteY32" fmla="*/ 1083378 h 4815015"/>
              <a:gd name="connsiteX33" fmla="*/ 5099901 w 5099901"/>
              <a:gd name="connsiteY33" fmla="*/ 300938 h 4815015"/>
              <a:gd name="connsiteX34" fmla="*/ 300938 w 5099901"/>
              <a:gd name="connsiteY34" fmla="*/ 1203754 h 4815015"/>
              <a:gd name="connsiteX35" fmla="*/ 601876 w 5099901"/>
              <a:gd name="connsiteY35" fmla="*/ 902816 h 4815015"/>
              <a:gd name="connsiteX36" fmla="*/ 451407 w 5099901"/>
              <a:gd name="connsiteY36" fmla="*/ 752347 h 4815015"/>
              <a:gd name="connsiteX37" fmla="*/ 300938 w 5099901"/>
              <a:gd name="connsiteY37" fmla="*/ 902816 h 4815015"/>
              <a:gd name="connsiteX38" fmla="*/ 300938 w 5099901"/>
              <a:gd name="connsiteY38" fmla="*/ 1203754 h 4815015"/>
              <a:gd name="connsiteX0" fmla="*/ 300938 w 5099901"/>
              <a:gd name="connsiteY0" fmla="*/ 1203754 h 4815015"/>
              <a:gd name="connsiteX1" fmla="*/ 601876 w 5099901"/>
              <a:gd name="connsiteY1" fmla="*/ 902816 h 4815015"/>
              <a:gd name="connsiteX2" fmla="*/ 451407 w 5099901"/>
              <a:gd name="connsiteY2" fmla="*/ 752347 h 4815015"/>
              <a:gd name="connsiteX3" fmla="*/ 300938 w 5099901"/>
              <a:gd name="connsiteY3" fmla="*/ 902816 h 4815015"/>
              <a:gd name="connsiteX4" fmla="*/ 300938 w 5099901"/>
              <a:gd name="connsiteY4" fmla="*/ 1203754 h 4815015"/>
              <a:gd name="connsiteX5" fmla="*/ 4798963 w 5099901"/>
              <a:gd name="connsiteY5" fmla="*/ 601877 h 4815015"/>
              <a:gd name="connsiteX6" fmla="*/ 5099901 w 5099901"/>
              <a:gd name="connsiteY6" fmla="*/ 300939 h 4815015"/>
              <a:gd name="connsiteX7" fmla="*/ 4798963 w 5099901"/>
              <a:gd name="connsiteY7" fmla="*/ 1 h 4815015"/>
              <a:gd name="connsiteX8" fmla="*/ 4498025 w 5099901"/>
              <a:gd name="connsiteY8" fmla="*/ 300939 h 4815015"/>
              <a:gd name="connsiteX9" fmla="*/ 4648494 w 5099901"/>
              <a:gd name="connsiteY9" fmla="*/ 451408 h 4815015"/>
              <a:gd name="connsiteX10" fmla="*/ 4798963 w 5099901"/>
              <a:gd name="connsiteY10" fmla="*/ 300939 h 4815015"/>
              <a:gd name="connsiteX11" fmla="*/ 4798963 w 5099901"/>
              <a:gd name="connsiteY11" fmla="*/ 601877 h 4815015"/>
              <a:gd name="connsiteX0" fmla="*/ 0 w 5099901"/>
              <a:gd name="connsiteY0" fmla="*/ 902815 h 4815015"/>
              <a:gd name="connsiteX1" fmla="*/ 300938 w 5099901"/>
              <a:gd name="connsiteY1" fmla="*/ 601877 h 4815015"/>
              <a:gd name="connsiteX2" fmla="*/ 1000452 w 5099901"/>
              <a:gd name="connsiteY2" fmla="*/ 601877 h 4815015"/>
              <a:gd name="connsiteX3" fmla="*/ 1574054 w 5099901"/>
              <a:gd name="connsiteY3" fmla="*/ 601877 h 4815015"/>
              <a:gd name="connsiteX4" fmla="*/ 2357510 w 5099901"/>
              <a:gd name="connsiteY4" fmla="*/ 601877 h 4815015"/>
              <a:gd name="connsiteX5" fmla="*/ 3057024 w 5099901"/>
              <a:gd name="connsiteY5" fmla="*/ 601877 h 4815015"/>
              <a:gd name="connsiteX6" fmla="*/ 3630626 w 5099901"/>
              <a:gd name="connsiteY6" fmla="*/ 601877 h 4815015"/>
              <a:gd name="connsiteX7" fmla="*/ 4498024 w 5099901"/>
              <a:gd name="connsiteY7" fmla="*/ 601877 h 4815015"/>
              <a:gd name="connsiteX8" fmla="*/ 4498024 w 5099901"/>
              <a:gd name="connsiteY8" fmla="*/ 300938 h 4815015"/>
              <a:gd name="connsiteX9" fmla="*/ 4798962 w 5099901"/>
              <a:gd name="connsiteY9" fmla="*/ 0 h 4815015"/>
              <a:gd name="connsiteX10" fmla="*/ 5099900 w 5099901"/>
              <a:gd name="connsiteY10" fmla="*/ 300938 h 4815015"/>
              <a:gd name="connsiteX11" fmla="*/ 5099901 w 5099901"/>
              <a:gd name="connsiteY11" fmla="*/ 3912200 h 4815015"/>
              <a:gd name="connsiteX12" fmla="*/ 4798963 w 5099901"/>
              <a:gd name="connsiteY12" fmla="*/ 4213138 h 4815015"/>
              <a:gd name="connsiteX13" fmla="*/ 4225361 w 5099901"/>
              <a:gd name="connsiteY13" fmla="*/ 4213138 h 4815015"/>
              <a:gd name="connsiteX14" fmla="*/ 3525847 w 5099901"/>
              <a:gd name="connsiteY14" fmla="*/ 4213138 h 4815015"/>
              <a:gd name="connsiteX15" fmla="*/ 2952245 w 5099901"/>
              <a:gd name="connsiteY15" fmla="*/ 4213138 h 4815015"/>
              <a:gd name="connsiteX16" fmla="*/ 2252731 w 5099901"/>
              <a:gd name="connsiteY16" fmla="*/ 4213138 h 4815015"/>
              <a:gd name="connsiteX17" fmla="*/ 1469275 w 5099901"/>
              <a:gd name="connsiteY17" fmla="*/ 4213138 h 4815015"/>
              <a:gd name="connsiteX18" fmla="*/ 601877 w 5099901"/>
              <a:gd name="connsiteY18" fmla="*/ 4213138 h 4815015"/>
              <a:gd name="connsiteX19" fmla="*/ 601877 w 5099901"/>
              <a:gd name="connsiteY19" fmla="*/ 4514077 h 4815015"/>
              <a:gd name="connsiteX20" fmla="*/ 300939 w 5099901"/>
              <a:gd name="connsiteY20" fmla="*/ 4815015 h 4815015"/>
              <a:gd name="connsiteX21" fmla="*/ 1 w 5099901"/>
              <a:gd name="connsiteY21" fmla="*/ 4514077 h 4815015"/>
              <a:gd name="connsiteX22" fmla="*/ 0 w 5099901"/>
              <a:gd name="connsiteY22" fmla="*/ 902815 h 4815015"/>
              <a:gd name="connsiteX23" fmla="*/ 4498024 w 5099901"/>
              <a:gd name="connsiteY23" fmla="*/ 601877 h 4815015"/>
              <a:gd name="connsiteX24" fmla="*/ 4798963 w 5099901"/>
              <a:gd name="connsiteY24" fmla="*/ 601877 h 4815015"/>
              <a:gd name="connsiteX25" fmla="*/ 5099901 w 5099901"/>
              <a:gd name="connsiteY25" fmla="*/ 300939 h 4815015"/>
              <a:gd name="connsiteX26" fmla="*/ 4798963 w 5099901"/>
              <a:gd name="connsiteY26" fmla="*/ 601877 h 4815015"/>
              <a:gd name="connsiteX27" fmla="*/ 4798963 w 5099901"/>
              <a:gd name="connsiteY27" fmla="*/ 300938 h 4815015"/>
              <a:gd name="connsiteX28" fmla="*/ 4648494 w 5099901"/>
              <a:gd name="connsiteY28" fmla="*/ 451407 h 4815015"/>
              <a:gd name="connsiteX29" fmla="*/ 4498025 w 5099901"/>
              <a:gd name="connsiteY29" fmla="*/ 300938 h 4815015"/>
              <a:gd name="connsiteX30" fmla="*/ 300938 w 5099901"/>
              <a:gd name="connsiteY30" fmla="*/ 1203754 h 4815015"/>
              <a:gd name="connsiteX31" fmla="*/ 300938 w 5099901"/>
              <a:gd name="connsiteY31" fmla="*/ 902815 h 4815015"/>
              <a:gd name="connsiteX32" fmla="*/ 451407 w 5099901"/>
              <a:gd name="connsiteY32" fmla="*/ 752346 h 4815015"/>
              <a:gd name="connsiteX33" fmla="*/ 601876 w 5099901"/>
              <a:gd name="connsiteY33" fmla="*/ 902815 h 4815015"/>
              <a:gd name="connsiteX34" fmla="*/ 300938 w 5099901"/>
              <a:gd name="connsiteY34" fmla="*/ 1203753 h 4815015"/>
              <a:gd name="connsiteX35" fmla="*/ 0 w 5099901"/>
              <a:gd name="connsiteY35" fmla="*/ 902815 h 4815015"/>
              <a:gd name="connsiteX36" fmla="*/ 601877 w 5099901"/>
              <a:gd name="connsiteY36" fmla="*/ 902815 h 4815015"/>
              <a:gd name="connsiteX37" fmla="*/ 601877 w 5099901"/>
              <a:gd name="connsiteY37" fmla="*/ 1631086 h 4815015"/>
              <a:gd name="connsiteX38" fmla="*/ 601877 w 5099901"/>
              <a:gd name="connsiteY38" fmla="*/ 2226944 h 4815015"/>
              <a:gd name="connsiteX39" fmla="*/ 601877 w 5099901"/>
              <a:gd name="connsiteY39" fmla="*/ 2822802 h 4815015"/>
              <a:gd name="connsiteX40" fmla="*/ 601877 w 5099901"/>
              <a:gd name="connsiteY40" fmla="*/ 3451764 h 4815015"/>
              <a:gd name="connsiteX41" fmla="*/ 601877 w 5099901"/>
              <a:gd name="connsiteY41" fmla="*/ 4213138 h 4815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5099901" h="4815015" stroke="0" extrusionOk="0">
                <a:moveTo>
                  <a:pt x="5099901" y="300938"/>
                </a:moveTo>
                <a:cubicBezTo>
                  <a:pt x="5068170" y="446825"/>
                  <a:pt x="4967637" y="566868"/>
                  <a:pt x="4798963" y="601876"/>
                </a:cubicBezTo>
                <a:cubicBezTo>
                  <a:pt x="4793697" y="502207"/>
                  <a:pt x="4799309" y="414816"/>
                  <a:pt x="4798963" y="300938"/>
                </a:cubicBezTo>
                <a:cubicBezTo>
                  <a:pt x="4796819" y="381406"/>
                  <a:pt x="4742516" y="454366"/>
                  <a:pt x="4648494" y="451407"/>
                </a:cubicBezTo>
                <a:cubicBezTo>
                  <a:pt x="4558551" y="440641"/>
                  <a:pt x="4495984" y="381477"/>
                  <a:pt x="4498025" y="300938"/>
                </a:cubicBezTo>
                <a:cubicBezTo>
                  <a:pt x="4495734" y="391778"/>
                  <a:pt x="4519398" y="512983"/>
                  <a:pt x="4498024" y="601877"/>
                </a:cubicBezTo>
                <a:cubicBezTo>
                  <a:pt x="4318308" y="581017"/>
                  <a:pt x="4079150" y="595827"/>
                  <a:pt x="3714568" y="601877"/>
                </a:cubicBezTo>
                <a:cubicBezTo>
                  <a:pt x="3349986" y="607927"/>
                  <a:pt x="3221645" y="630880"/>
                  <a:pt x="3057024" y="601877"/>
                </a:cubicBezTo>
                <a:cubicBezTo>
                  <a:pt x="2892403" y="572874"/>
                  <a:pt x="2623571" y="592469"/>
                  <a:pt x="2399481" y="601877"/>
                </a:cubicBezTo>
                <a:cubicBezTo>
                  <a:pt x="2175391" y="611285"/>
                  <a:pt x="1859602" y="608835"/>
                  <a:pt x="1616025" y="601877"/>
                </a:cubicBezTo>
                <a:cubicBezTo>
                  <a:pt x="1372448" y="594919"/>
                  <a:pt x="684653" y="625113"/>
                  <a:pt x="300938" y="601877"/>
                </a:cubicBezTo>
                <a:cubicBezTo>
                  <a:pt x="142319" y="591634"/>
                  <a:pt x="-21866" y="753977"/>
                  <a:pt x="0" y="902815"/>
                </a:cubicBezTo>
                <a:cubicBezTo>
                  <a:pt x="9640" y="1106844"/>
                  <a:pt x="20770" y="1318729"/>
                  <a:pt x="0" y="1432467"/>
                </a:cubicBezTo>
                <a:cubicBezTo>
                  <a:pt x="-20770" y="1546205"/>
                  <a:pt x="-5378" y="1787591"/>
                  <a:pt x="0" y="1998231"/>
                </a:cubicBezTo>
                <a:cubicBezTo>
                  <a:pt x="5378" y="2208871"/>
                  <a:pt x="-23280" y="2246682"/>
                  <a:pt x="0" y="2491770"/>
                </a:cubicBezTo>
                <a:cubicBezTo>
                  <a:pt x="23280" y="2736858"/>
                  <a:pt x="1977" y="2950581"/>
                  <a:pt x="0" y="3093647"/>
                </a:cubicBezTo>
                <a:cubicBezTo>
                  <a:pt x="-1977" y="3236713"/>
                  <a:pt x="18010" y="3547635"/>
                  <a:pt x="0" y="3695524"/>
                </a:cubicBezTo>
                <a:cubicBezTo>
                  <a:pt x="-18010" y="3843413"/>
                  <a:pt x="-14571" y="4184813"/>
                  <a:pt x="0" y="4514077"/>
                </a:cubicBezTo>
                <a:cubicBezTo>
                  <a:pt x="-12871" y="4699488"/>
                  <a:pt x="137110" y="4801225"/>
                  <a:pt x="300938" y="4815015"/>
                </a:cubicBezTo>
                <a:cubicBezTo>
                  <a:pt x="479361" y="4845198"/>
                  <a:pt x="615658" y="4689860"/>
                  <a:pt x="601876" y="4514077"/>
                </a:cubicBezTo>
                <a:cubicBezTo>
                  <a:pt x="604311" y="4390409"/>
                  <a:pt x="582512" y="4316514"/>
                  <a:pt x="601877" y="4213138"/>
                </a:cubicBezTo>
                <a:cubicBezTo>
                  <a:pt x="740080" y="4211769"/>
                  <a:pt x="1018834" y="4245659"/>
                  <a:pt x="1259420" y="4213138"/>
                </a:cubicBezTo>
                <a:cubicBezTo>
                  <a:pt x="1500006" y="4180617"/>
                  <a:pt x="1644345" y="4214611"/>
                  <a:pt x="1958935" y="4213138"/>
                </a:cubicBezTo>
                <a:cubicBezTo>
                  <a:pt x="2273525" y="4211665"/>
                  <a:pt x="2445606" y="4238261"/>
                  <a:pt x="2658449" y="4213138"/>
                </a:cubicBezTo>
                <a:cubicBezTo>
                  <a:pt x="2871292" y="4188015"/>
                  <a:pt x="3084464" y="4191157"/>
                  <a:pt x="3399934" y="4213138"/>
                </a:cubicBezTo>
                <a:cubicBezTo>
                  <a:pt x="3715404" y="4235119"/>
                  <a:pt x="3758472" y="4180436"/>
                  <a:pt x="4057478" y="4213138"/>
                </a:cubicBezTo>
                <a:cubicBezTo>
                  <a:pt x="4356484" y="4245840"/>
                  <a:pt x="4619153" y="4193697"/>
                  <a:pt x="4798963" y="4213138"/>
                </a:cubicBezTo>
                <a:cubicBezTo>
                  <a:pt x="4952939" y="4184880"/>
                  <a:pt x="5114451" y="4065355"/>
                  <a:pt x="5099901" y="3912200"/>
                </a:cubicBezTo>
                <a:cubicBezTo>
                  <a:pt x="5100282" y="3779123"/>
                  <a:pt x="5117372" y="3600871"/>
                  <a:pt x="5099901" y="3310323"/>
                </a:cubicBezTo>
                <a:cubicBezTo>
                  <a:pt x="5082430" y="3019775"/>
                  <a:pt x="5120238" y="2951518"/>
                  <a:pt x="5099901" y="2672333"/>
                </a:cubicBezTo>
                <a:cubicBezTo>
                  <a:pt x="5079565" y="2393148"/>
                  <a:pt x="5092728" y="2323223"/>
                  <a:pt x="5099901" y="2142682"/>
                </a:cubicBezTo>
                <a:cubicBezTo>
                  <a:pt x="5107074" y="1962141"/>
                  <a:pt x="5107731" y="1786719"/>
                  <a:pt x="5099901" y="1649142"/>
                </a:cubicBezTo>
                <a:cubicBezTo>
                  <a:pt x="5092071" y="1511565"/>
                  <a:pt x="5107588" y="1245491"/>
                  <a:pt x="5099901" y="1083378"/>
                </a:cubicBezTo>
                <a:cubicBezTo>
                  <a:pt x="5092214" y="921265"/>
                  <a:pt x="5125773" y="502991"/>
                  <a:pt x="5099901" y="300938"/>
                </a:cubicBezTo>
                <a:close/>
                <a:moveTo>
                  <a:pt x="300938" y="1203754"/>
                </a:moveTo>
                <a:cubicBezTo>
                  <a:pt x="467050" y="1208912"/>
                  <a:pt x="588607" y="1076249"/>
                  <a:pt x="601876" y="902816"/>
                </a:cubicBezTo>
                <a:cubicBezTo>
                  <a:pt x="596193" y="822748"/>
                  <a:pt x="537361" y="747060"/>
                  <a:pt x="451407" y="752347"/>
                </a:cubicBezTo>
                <a:cubicBezTo>
                  <a:pt x="371622" y="754397"/>
                  <a:pt x="298526" y="807810"/>
                  <a:pt x="300938" y="902816"/>
                </a:cubicBezTo>
                <a:cubicBezTo>
                  <a:pt x="293834" y="1049673"/>
                  <a:pt x="291641" y="1134705"/>
                  <a:pt x="300938" y="1203754"/>
                </a:cubicBezTo>
                <a:close/>
              </a:path>
              <a:path w="5099901" h="4815015" fill="darkenLess" stroke="0" extrusionOk="0">
                <a:moveTo>
                  <a:pt x="300938" y="1203754"/>
                </a:moveTo>
                <a:cubicBezTo>
                  <a:pt x="486133" y="1200082"/>
                  <a:pt x="591628" y="1044029"/>
                  <a:pt x="601876" y="902816"/>
                </a:cubicBezTo>
                <a:cubicBezTo>
                  <a:pt x="610386" y="809966"/>
                  <a:pt x="536068" y="750768"/>
                  <a:pt x="451407" y="752347"/>
                </a:cubicBezTo>
                <a:cubicBezTo>
                  <a:pt x="362391" y="767691"/>
                  <a:pt x="303056" y="805534"/>
                  <a:pt x="300938" y="902816"/>
                </a:cubicBezTo>
                <a:cubicBezTo>
                  <a:pt x="297063" y="1003993"/>
                  <a:pt x="314644" y="1115143"/>
                  <a:pt x="300938" y="1203754"/>
                </a:cubicBezTo>
                <a:close/>
                <a:moveTo>
                  <a:pt x="4798963" y="601877"/>
                </a:moveTo>
                <a:cubicBezTo>
                  <a:pt x="4952689" y="578471"/>
                  <a:pt x="5073905" y="472240"/>
                  <a:pt x="5099901" y="300939"/>
                </a:cubicBezTo>
                <a:cubicBezTo>
                  <a:pt x="5110826" y="161469"/>
                  <a:pt x="5001763" y="-14948"/>
                  <a:pt x="4798963" y="1"/>
                </a:cubicBezTo>
                <a:cubicBezTo>
                  <a:pt x="4653737" y="-25562"/>
                  <a:pt x="4519121" y="122727"/>
                  <a:pt x="4498025" y="300939"/>
                </a:cubicBezTo>
                <a:cubicBezTo>
                  <a:pt x="4497219" y="365523"/>
                  <a:pt x="4560907" y="448292"/>
                  <a:pt x="4648494" y="451408"/>
                </a:cubicBezTo>
                <a:cubicBezTo>
                  <a:pt x="4732182" y="440773"/>
                  <a:pt x="4794193" y="376955"/>
                  <a:pt x="4798963" y="300939"/>
                </a:cubicBezTo>
                <a:cubicBezTo>
                  <a:pt x="4799948" y="445266"/>
                  <a:pt x="4787008" y="467733"/>
                  <a:pt x="4798963" y="601877"/>
                </a:cubicBezTo>
                <a:close/>
              </a:path>
              <a:path w="5099901" h="4815015" fill="none" extrusionOk="0">
                <a:moveTo>
                  <a:pt x="0" y="902815"/>
                </a:moveTo>
                <a:cubicBezTo>
                  <a:pt x="-29932" y="719418"/>
                  <a:pt x="114558" y="571082"/>
                  <a:pt x="300938" y="601877"/>
                </a:cubicBezTo>
                <a:cubicBezTo>
                  <a:pt x="630077" y="601416"/>
                  <a:pt x="832999" y="595149"/>
                  <a:pt x="1000452" y="601877"/>
                </a:cubicBezTo>
                <a:cubicBezTo>
                  <a:pt x="1167905" y="608605"/>
                  <a:pt x="1337055" y="622004"/>
                  <a:pt x="1574054" y="601877"/>
                </a:cubicBezTo>
                <a:cubicBezTo>
                  <a:pt x="1811053" y="581750"/>
                  <a:pt x="2084224" y="619697"/>
                  <a:pt x="2357510" y="601877"/>
                </a:cubicBezTo>
                <a:cubicBezTo>
                  <a:pt x="2630796" y="584057"/>
                  <a:pt x="2846902" y="611821"/>
                  <a:pt x="3057024" y="601877"/>
                </a:cubicBezTo>
                <a:cubicBezTo>
                  <a:pt x="3267146" y="591933"/>
                  <a:pt x="3447457" y="587961"/>
                  <a:pt x="3630626" y="601877"/>
                </a:cubicBezTo>
                <a:cubicBezTo>
                  <a:pt x="3813795" y="615793"/>
                  <a:pt x="4080994" y="595296"/>
                  <a:pt x="4498024" y="601877"/>
                </a:cubicBezTo>
                <a:cubicBezTo>
                  <a:pt x="4487162" y="455653"/>
                  <a:pt x="4495738" y="406879"/>
                  <a:pt x="4498024" y="300938"/>
                </a:cubicBezTo>
                <a:cubicBezTo>
                  <a:pt x="4508437" y="162310"/>
                  <a:pt x="4609729" y="-285"/>
                  <a:pt x="4798962" y="0"/>
                </a:cubicBezTo>
                <a:cubicBezTo>
                  <a:pt x="4983287" y="27517"/>
                  <a:pt x="5103667" y="141619"/>
                  <a:pt x="5099900" y="300938"/>
                </a:cubicBezTo>
                <a:cubicBezTo>
                  <a:pt x="5058998" y="1429656"/>
                  <a:pt x="5086644" y="2546414"/>
                  <a:pt x="5099901" y="3912200"/>
                </a:cubicBezTo>
                <a:cubicBezTo>
                  <a:pt x="5086333" y="4083782"/>
                  <a:pt x="4991304" y="4200818"/>
                  <a:pt x="4798963" y="4213138"/>
                </a:cubicBezTo>
                <a:cubicBezTo>
                  <a:pt x="4579424" y="4204937"/>
                  <a:pt x="4477450" y="4235346"/>
                  <a:pt x="4225361" y="4213138"/>
                </a:cubicBezTo>
                <a:cubicBezTo>
                  <a:pt x="3973272" y="4190930"/>
                  <a:pt x="3786413" y="4239703"/>
                  <a:pt x="3525847" y="4213138"/>
                </a:cubicBezTo>
                <a:cubicBezTo>
                  <a:pt x="3265281" y="4186573"/>
                  <a:pt x="3209319" y="4225007"/>
                  <a:pt x="2952245" y="4213138"/>
                </a:cubicBezTo>
                <a:cubicBezTo>
                  <a:pt x="2695171" y="4201269"/>
                  <a:pt x="2417392" y="4199557"/>
                  <a:pt x="2252731" y="4213138"/>
                </a:cubicBezTo>
                <a:cubicBezTo>
                  <a:pt x="2088070" y="4226719"/>
                  <a:pt x="1714622" y="4190407"/>
                  <a:pt x="1469275" y="4213138"/>
                </a:cubicBezTo>
                <a:cubicBezTo>
                  <a:pt x="1223928" y="4235869"/>
                  <a:pt x="999138" y="4204601"/>
                  <a:pt x="601877" y="4213138"/>
                </a:cubicBezTo>
                <a:cubicBezTo>
                  <a:pt x="608817" y="4297201"/>
                  <a:pt x="598858" y="4444951"/>
                  <a:pt x="601877" y="4514077"/>
                </a:cubicBezTo>
                <a:cubicBezTo>
                  <a:pt x="565053" y="4669278"/>
                  <a:pt x="484020" y="4824074"/>
                  <a:pt x="300939" y="4815015"/>
                </a:cubicBezTo>
                <a:cubicBezTo>
                  <a:pt x="132463" y="4788770"/>
                  <a:pt x="6668" y="4696222"/>
                  <a:pt x="1" y="4514077"/>
                </a:cubicBezTo>
                <a:cubicBezTo>
                  <a:pt x="-23001" y="3362164"/>
                  <a:pt x="44149" y="2104511"/>
                  <a:pt x="0" y="902815"/>
                </a:cubicBezTo>
                <a:close/>
                <a:moveTo>
                  <a:pt x="4498024" y="601877"/>
                </a:moveTo>
                <a:cubicBezTo>
                  <a:pt x="4598841" y="608893"/>
                  <a:pt x="4697511" y="605018"/>
                  <a:pt x="4798963" y="601877"/>
                </a:cubicBezTo>
                <a:cubicBezTo>
                  <a:pt x="4954889" y="599020"/>
                  <a:pt x="5095799" y="451778"/>
                  <a:pt x="5099901" y="300939"/>
                </a:cubicBezTo>
                <a:moveTo>
                  <a:pt x="4798963" y="601877"/>
                </a:moveTo>
                <a:cubicBezTo>
                  <a:pt x="4786663" y="531696"/>
                  <a:pt x="4794981" y="376996"/>
                  <a:pt x="4798963" y="300938"/>
                </a:cubicBezTo>
                <a:cubicBezTo>
                  <a:pt x="4792255" y="389455"/>
                  <a:pt x="4722484" y="440997"/>
                  <a:pt x="4648494" y="451407"/>
                </a:cubicBezTo>
                <a:cubicBezTo>
                  <a:pt x="4570712" y="465162"/>
                  <a:pt x="4517600" y="383612"/>
                  <a:pt x="4498025" y="300938"/>
                </a:cubicBezTo>
                <a:moveTo>
                  <a:pt x="300938" y="1203754"/>
                </a:moveTo>
                <a:cubicBezTo>
                  <a:pt x="307669" y="1114504"/>
                  <a:pt x="310971" y="1009155"/>
                  <a:pt x="300938" y="902815"/>
                </a:cubicBezTo>
                <a:cubicBezTo>
                  <a:pt x="293089" y="836283"/>
                  <a:pt x="375657" y="758054"/>
                  <a:pt x="451407" y="752346"/>
                </a:cubicBezTo>
                <a:cubicBezTo>
                  <a:pt x="521889" y="762957"/>
                  <a:pt x="611348" y="814996"/>
                  <a:pt x="601876" y="902815"/>
                </a:cubicBezTo>
                <a:cubicBezTo>
                  <a:pt x="608288" y="1095680"/>
                  <a:pt x="474999" y="1202195"/>
                  <a:pt x="300938" y="1203753"/>
                </a:cubicBezTo>
                <a:cubicBezTo>
                  <a:pt x="151067" y="1231946"/>
                  <a:pt x="-6283" y="1029107"/>
                  <a:pt x="0" y="902815"/>
                </a:cubicBezTo>
                <a:moveTo>
                  <a:pt x="601877" y="902815"/>
                </a:moveTo>
                <a:cubicBezTo>
                  <a:pt x="571905" y="1139853"/>
                  <a:pt x="570457" y="1313053"/>
                  <a:pt x="601877" y="1631086"/>
                </a:cubicBezTo>
                <a:cubicBezTo>
                  <a:pt x="633297" y="1949119"/>
                  <a:pt x="575991" y="1932526"/>
                  <a:pt x="601877" y="2226944"/>
                </a:cubicBezTo>
                <a:cubicBezTo>
                  <a:pt x="627763" y="2521362"/>
                  <a:pt x="590442" y="2572934"/>
                  <a:pt x="601877" y="2822802"/>
                </a:cubicBezTo>
                <a:cubicBezTo>
                  <a:pt x="613312" y="3072670"/>
                  <a:pt x="611634" y="3250885"/>
                  <a:pt x="601877" y="3451764"/>
                </a:cubicBezTo>
                <a:cubicBezTo>
                  <a:pt x="592120" y="3652643"/>
                  <a:pt x="595965" y="3857397"/>
                  <a:pt x="601877" y="4213138"/>
                </a:cubicBezTo>
              </a:path>
              <a:path w="5099901" h="4815015" fill="none" stroke="0" extrusionOk="0">
                <a:moveTo>
                  <a:pt x="0" y="902815"/>
                </a:moveTo>
                <a:cubicBezTo>
                  <a:pt x="-8904" y="738095"/>
                  <a:pt x="146504" y="630411"/>
                  <a:pt x="300938" y="601877"/>
                </a:cubicBezTo>
                <a:cubicBezTo>
                  <a:pt x="485800" y="614168"/>
                  <a:pt x="744773" y="592004"/>
                  <a:pt x="1042423" y="601877"/>
                </a:cubicBezTo>
                <a:cubicBezTo>
                  <a:pt x="1340074" y="611750"/>
                  <a:pt x="1513078" y="619090"/>
                  <a:pt x="1741938" y="601877"/>
                </a:cubicBezTo>
                <a:cubicBezTo>
                  <a:pt x="1970799" y="584664"/>
                  <a:pt x="2137834" y="589277"/>
                  <a:pt x="2399481" y="601877"/>
                </a:cubicBezTo>
                <a:cubicBezTo>
                  <a:pt x="2661128" y="614477"/>
                  <a:pt x="2923063" y="634719"/>
                  <a:pt x="3098995" y="601877"/>
                </a:cubicBezTo>
                <a:cubicBezTo>
                  <a:pt x="3274927" y="569035"/>
                  <a:pt x="3424114" y="605103"/>
                  <a:pt x="3672597" y="601877"/>
                </a:cubicBezTo>
                <a:cubicBezTo>
                  <a:pt x="3921080" y="598651"/>
                  <a:pt x="4199324" y="581344"/>
                  <a:pt x="4498024" y="601877"/>
                </a:cubicBezTo>
                <a:cubicBezTo>
                  <a:pt x="4503533" y="468295"/>
                  <a:pt x="4496421" y="385843"/>
                  <a:pt x="4498024" y="300938"/>
                </a:cubicBezTo>
                <a:cubicBezTo>
                  <a:pt x="4505344" y="149784"/>
                  <a:pt x="4670231" y="-5530"/>
                  <a:pt x="4798962" y="0"/>
                </a:cubicBezTo>
                <a:cubicBezTo>
                  <a:pt x="4954289" y="22514"/>
                  <a:pt x="5107502" y="98727"/>
                  <a:pt x="5099900" y="300938"/>
                </a:cubicBezTo>
                <a:cubicBezTo>
                  <a:pt x="5227603" y="1595227"/>
                  <a:pt x="5114082" y="2741189"/>
                  <a:pt x="5099901" y="3912200"/>
                </a:cubicBezTo>
                <a:cubicBezTo>
                  <a:pt x="5066958" y="4099065"/>
                  <a:pt x="4969938" y="4200386"/>
                  <a:pt x="4798963" y="4213138"/>
                </a:cubicBezTo>
                <a:cubicBezTo>
                  <a:pt x="4516536" y="4185839"/>
                  <a:pt x="4372214" y="4208241"/>
                  <a:pt x="4099449" y="4213138"/>
                </a:cubicBezTo>
                <a:cubicBezTo>
                  <a:pt x="3826684" y="4218035"/>
                  <a:pt x="3693383" y="4197264"/>
                  <a:pt x="3483876" y="4213138"/>
                </a:cubicBezTo>
                <a:cubicBezTo>
                  <a:pt x="3274369" y="4229012"/>
                  <a:pt x="2986102" y="4180646"/>
                  <a:pt x="2742391" y="4213138"/>
                </a:cubicBezTo>
                <a:cubicBezTo>
                  <a:pt x="2498680" y="4245630"/>
                  <a:pt x="2300853" y="4207413"/>
                  <a:pt x="2126818" y="4213138"/>
                </a:cubicBezTo>
                <a:cubicBezTo>
                  <a:pt x="1952783" y="4218863"/>
                  <a:pt x="1829011" y="4194978"/>
                  <a:pt x="1553216" y="4213138"/>
                </a:cubicBezTo>
                <a:cubicBezTo>
                  <a:pt x="1277421" y="4231298"/>
                  <a:pt x="999972" y="4219173"/>
                  <a:pt x="601877" y="4213138"/>
                </a:cubicBezTo>
                <a:cubicBezTo>
                  <a:pt x="588514" y="4330864"/>
                  <a:pt x="611561" y="4364544"/>
                  <a:pt x="601877" y="4514077"/>
                </a:cubicBezTo>
                <a:cubicBezTo>
                  <a:pt x="636866" y="4695032"/>
                  <a:pt x="433111" y="4791583"/>
                  <a:pt x="300939" y="4815015"/>
                </a:cubicBezTo>
                <a:cubicBezTo>
                  <a:pt x="166485" y="4821853"/>
                  <a:pt x="-33286" y="4680771"/>
                  <a:pt x="1" y="4514077"/>
                </a:cubicBezTo>
                <a:cubicBezTo>
                  <a:pt x="-39950" y="3364217"/>
                  <a:pt x="222902" y="2208489"/>
                  <a:pt x="0" y="902815"/>
                </a:cubicBezTo>
                <a:close/>
                <a:moveTo>
                  <a:pt x="4498024" y="601877"/>
                </a:moveTo>
                <a:cubicBezTo>
                  <a:pt x="4604131" y="616587"/>
                  <a:pt x="4668536" y="609058"/>
                  <a:pt x="4798963" y="601877"/>
                </a:cubicBezTo>
                <a:cubicBezTo>
                  <a:pt x="4977797" y="611806"/>
                  <a:pt x="5122180" y="475611"/>
                  <a:pt x="5099901" y="300939"/>
                </a:cubicBezTo>
                <a:moveTo>
                  <a:pt x="4798963" y="601877"/>
                </a:moveTo>
                <a:cubicBezTo>
                  <a:pt x="4806805" y="471680"/>
                  <a:pt x="4812444" y="380234"/>
                  <a:pt x="4798963" y="300938"/>
                </a:cubicBezTo>
                <a:cubicBezTo>
                  <a:pt x="4804665" y="394932"/>
                  <a:pt x="4727979" y="447927"/>
                  <a:pt x="4648494" y="451407"/>
                </a:cubicBezTo>
                <a:cubicBezTo>
                  <a:pt x="4582124" y="456466"/>
                  <a:pt x="4501442" y="366604"/>
                  <a:pt x="4498025" y="300938"/>
                </a:cubicBezTo>
                <a:moveTo>
                  <a:pt x="300938" y="1203754"/>
                </a:moveTo>
                <a:cubicBezTo>
                  <a:pt x="311078" y="1070265"/>
                  <a:pt x="294488" y="1001622"/>
                  <a:pt x="300938" y="902815"/>
                </a:cubicBezTo>
                <a:cubicBezTo>
                  <a:pt x="288343" y="819223"/>
                  <a:pt x="385905" y="762511"/>
                  <a:pt x="451407" y="752346"/>
                </a:cubicBezTo>
                <a:cubicBezTo>
                  <a:pt x="535861" y="750754"/>
                  <a:pt x="617173" y="811440"/>
                  <a:pt x="601876" y="902815"/>
                </a:cubicBezTo>
                <a:cubicBezTo>
                  <a:pt x="583737" y="1078426"/>
                  <a:pt x="463094" y="1212360"/>
                  <a:pt x="300938" y="1203753"/>
                </a:cubicBezTo>
                <a:cubicBezTo>
                  <a:pt x="149292" y="1190404"/>
                  <a:pt x="-20819" y="1072006"/>
                  <a:pt x="0" y="902815"/>
                </a:cubicBezTo>
                <a:moveTo>
                  <a:pt x="601877" y="902815"/>
                </a:moveTo>
                <a:cubicBezTo>
                  <a:pt x="634644" y="1210266"/>
                  <a:pt x="590410" y="1395424"/>
                  <a:pt x="601877" y="1597983"/>
                </a:cubicBezTo>
                <a:cubicBezTo>
                  <a:pt x="613344" y="1800542"/>
                  <a:pt x="621447" y="2018266"/>
                  <a:pt x="601877" y="2226944"/>
                </a:cubicBezTo>
                <a:cubicBezTo>
                  <a:pt x="582307" y="2435622"/>
                  <a:pt x="575855" y="2656226"/>
                  <a:pt x="601877" y="2822802"/>
                </a:cubicBezTo>
                <a:cubicBezTo>
                  <a:pt x="627899" y="2989378"/>
                  <a:pt x="613507" y="3196522"/>
                  <a:pt x="601877" y="3484867"/>
                </a:cubicBezTo>
                <a:cubicBezTo>
                  <a:pt x="590247" y="3773212"/>
                  <a:pt x="611972" y="3914503"/>
                  <a:pt x="601877" y="4213138"/>
                </a:cubicBezTo>
              </a:path>
            </a:pathLst>
          </a:custGeom>
          <a:blipFill dpi="0" rotWithShape="1">
            <a:blip r:embed="rId2">
              <a:alphaModFix amt="50000"/>
            </a:blip>
            <a:srcRect/>
            <a:stretch>
              <a:fillRect/>
            </a:stretch>
          </a:blipFill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2862403521">
                  <a:prstGeom prst="horizontalScroll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400" b="1" dirty="0">
                <a:solidFill>
                  <a:schemeClr val="tx1"/>
                </a:solidFill>
              </a:rPr>
              <a:t>Z</a:t>
            </a:r>
            <a:r>
              <a:rPr lang="hr-HR" sz="2400" b="1" i="0" dirty="0">
                <a:solidFill>
                  <a:schemeClr val="tx1"/>
                </a:solidFill>
                <a:effectLst/>
              </a:rPr>
              <a:t>akon o</a:t>
            </a:r>
            <a:r>
              <a:rPr lang="hr-HR" sz="2400" b="0" i="0" dirty="0">
                <a:solidFill>
                  <a:schemeClr val="tx1"/>
                </a:solidFill>
                <a:effectLst/>
              </a:rPr>
              <a:t> </a:t>
            </a:r>
            <a:r>
              <a:rPr lang="hr-HR" sz="2400" b="1" i="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prohibiciji </a:t>
            </a:r>
            <a:endParaRPr lang="hr-HR" sz="2400" b="1" i="0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hr-HR" sz="2400" b="1" i="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hr-HR" sz="2400" b="1" i="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17. siječnja 1920.) </a:t>
            </a:r>
            <a:r>
              <a:rPr lang="hr-HR" sz="2400" b="0" i="0" dirty="0">
                <a:solidFill>
                  <a:schemeClr val="tx1"/>
                </a:solidFill>
                <a:effectLst/>
              </a:rPr>
              <a:t>– </a:t>
            </a:r>
            <a:endParaRPr lang="hr-HR" sz="2400" b="0" i="0" dirty="0" smtClean="0">
              <a:solidFill>
                <a:schemeClr val="tx1"/>
              </a:solidFill>
              <a:effectLst/>
            </a:endParaRPr>
          </a:p>
          <a:p>
            <a:pPr algn="ctr"/>
            <a:r>
              <a:rPr lang="hr-HR" sz="2400" b="0" i="0" dirty="0" smtClean="0">
                <a:solidFill>
                  <a:schemeClr val="tx1"/>
                </a:solidFill>
                <a:effectLst/>
              </a:rPr>
              <a:t>zabrana </a:t>
            </a:r>
            <a:r>
              <a:rPr lang="hr-HR" sz="2400" b="0" i="0" dirty="0">
                <a:solidFill>
                  <a:schemeClr val="tx1"/>
                </a:solidFill>
                <a:effectLst/>
              </a:rPr>
              <a:t>točenja i </a:t>
            </a:r>
            <a:r>
              <a:rPr lang="hr-HR" sz="2400" b="0" i="0" dirty="0" smtClean="0">
                <a:solidFill>
                  <a:schemeClr val="tx1"/>
                </a:solidFill>
                <a:effectLst/>
              </a:rPr>
              <a:t>potrošnje</a:t>
            </a:r>
          </a:p>
          <a:p>
            <a:pPr algn="ctr"/>
            <a:r>
              <a:rPr lang="hr-HR" sz="2400" b="0" i="0" dirty="0" smtClean="0">
                <a:solidFill>
                  <a:schemeClr val="tx1"/>
                </a:solidFill>
                <a:effectLst/>
              </a:rPr>
              <a:t> </a:t>
            </a:r>
            <a:r>
              <a:rPr lang="hr-HR" sz="2400" b="0" i="0" dirty="0">
                <a:solidFill>
                  <a:schemeClr val="tx1"/>
                </a:solidFill>
                <a:effectLst/>
              </a:rPr>
              <a:t>alkoholnih pića. </a:t>
            </a:r>
            <a:endParaRPr lang="hr-HR" sz="2400" b="0" i="0" dirty="0" smtClean="0">
              <a:solidFill>
                <a:schemeClr val="tx1"/>
              </a:solidFill>
              <a:effectLst/>
            </a:endParaRPr>
          </a:p>
          <a:p>
            <a:pPr algn="ctr"/>
            <a:r>
              <a:rPr lang="hr-HR" sz="2400" b="0" i="0" dirty="0" smtClean="0">
                <a:solidFill>
                  <a:schemeClr val="tx1"/>
                </a:solidFill>
                <a:effectLst/>
              </a:rPr>
              <a:t>Njime </a:t>
            </a:r>
            <a:r>
              <a:rPr lang="hr-HR" sz="2400" b="0" i="0" dirty="0">
                <a:solidFill>
                  <a:schemeClr val="tx1"/>
                </a:solidFill>
                <a:effectLst/>
              </a:rPr>
              <a:t>se nastojalo poboljšati </a:t>
            </a:r>
            <a:endParaRPr lang="hr-HR" sz="2400" b="0" i="0" dirty="0" smtClean="0">
              <a:solidFill>
                <a:schemeClr val="tx1"/>
              </a:solidFill>
              <a:effectLst/>
            </a:endParaRPr>
          </a:p>
          <a:p>
            <a:pPr algn="ctr"/>
            <a:r>
              <a:rPr lang="hr-HR" sz="2400" b="0" i="0" dirty="0" smtClean="0">
                <a:solidFill>
                  <a:schemeClr val="tx1"/>
                </a:solidFill>
                <a:effectLst/>
              </a:rPr>
              <a:t>zdravlje </a:t>
            </a:r>
            <a:r>
              <a:rPr lang="hr-HR" sz="2400" b="0" i="0" dirty="0">
                <a:solidFill>
                  <a:schemeClr val="tx1"/>
                </a:solidFill>
                <a:effectLst/>
              </a:rPr>
              <a:t>američke nacije, </a:t>
            </a:r>
            <a:r>
              <a:rPr lang="hr-HR" sz="2400" b="0" i="0" dirty="0" smtClean="0">
                <a:solidFill>
                  <a:schemeClr val="tx1"/>
                </a:solidFill>
                <a:effectLst/>
              </a:rPr>
              <a:t>no neuspješno</a:t>
            </a:r>
            <a:r>
              <a:rPr lang="hr-HR" sz="2400" b="0" i="0" dirty="0">
                <a:solidFill>
                  <a:schemeClr val="tx1"/>
                </a:solidFill>
                <a:effectLst/>
              </a:rPr>
              <a:t>. </a:t>
            </a:r>
            <a:endParaRPr lang="hr-HR" sz="2400" b="0" i="0" dirty="0" smtClean="0">
              <a:solidFill>
                <a:schemeClr val="tx1"/>
              </a:solidFill>
              <a:effectLst/>
            </a:endParaRPr>
          </a:p>
          <a:p>
            <a:pPr algn="ctr"/>
            <a:r>
              <a:rPr lang="hr-HR" sz="2400" b="0" i="0" dirty="0" smtClean="0">
                <a:solidFill>
                  <a:schemeClr val="tx1"/>
                </a:solidFill>
                <a:effectLst/>
              </a:rPr>
              <a:t>Suprotno </a:t>
            </a:r>
            <a:r>
              <a:rPr lang="hr-HR" sz="2400" b="0" i="0" dirty="0">
                <a:solidFill>
                  <a:schemeClr val="tx1"/>
                </a:solidFill>
                <a:effectLst/>
              </a:rPr>
              <a:t>tomu, prohibicija je </a:t>
            </a:r>
            <a:r>
              <a:rPr lang="hr-HR" sz="2400" b="0" i="0" dirty="0" smtClean="0">
                <a:solidFill>
                  <a:schemeClr val="tx1"/>
                </a:solidFill>
                <a:effectLst/>
              </a:rPr>
              <a:t>dovela </a:t>
            </a:r>
            <a:r>
              <a:rPr lang="hr-HR" sz="2400" b="0" i="0" dirty="0">
                <a:solidFill>
                  <a:schemeClr val="tx1"/>
                </a:solidFill>
                <a:effectLst/>
              </a:rPr>
              <a:t>do stvaranja golemog crnog tržišta i velikog porasta organiziranog kriminala.</a:t>
            </a:r>
            <a:endParaRPr lang="hr-HR" sz="2400" b="1" dirty="0">
              <a:solidFill>
                <a:schemeClr val="tx1"/>
              </a:solidFill>
            </a:endParaRPr>
          </a:p>
        </p:txBody>
      </p:sp>
      <p:pic>
        <p:nvPicPr>
          <p:cNvPr id="3" name="Slika 2" descr="Slika na kojoj se prikazuje osoba, na otvorenom, vojna uniforma, ljudi&#10;&#10;Opis je automatski generiran">
            <a:extLst>
              <a:ext uri="{FF2B5EF4-FFF2-40B4-BE49-F238E27FC236}">
                <a16:creationId xmlns:a16="http://schemas.microsoft.com/office/drawing/2014/main" xmlns="" id="{58C2EF06-AD37-4BD4-BA63-DF72FBBC3F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796" y="1668545"/>
            <a:ext cx="6119447" cy="47463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8783966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vitak: vodoravno 4">
            <a:extLst>
              <a:ext uri="{FF2B5EF4-FFF2-40B4-BE49-F238E27FC236}">
                <a16:creationId xmlns:a16="http://schemas.microsoft.com/office/drawing/2014/main" xmlns="" id="{3F86FBA8-B952-4414-9959-D5B59CED2569}"/>
              </a:ext>
            </a:extLst>
          </p:cNvPr>
          <p:cNvSpPr/>
          <p:nvPr/>
        </p:nvSpPr>
        <p:spPr>
          <a:xfrm>
            <a:off x="266111" y="1596292"/>
            <a:ext cx="5099901" cy="4815015"/>
          </a:xfrm>
          <a:custGeom>
            <a:avLst/>
            <a:gdLst>
              <a:gd name="connsiteX0" fmla="*/ 5099901 w 5099901"/>
              <a:gd name="connsiteY0" fmla="*/ 300938 h 4815015"/>
              <a:gd name="connsiteX1" fmla="*/ 4798963 w 5099901"/>
              <a:gd name="connsiteY1" fmla="*/ 601876 h 4815015"/>
              <a:gd name="connsiteX2" fmla="*/ 4798963 w 5099901"/>
              <a:gd name="connsiteY2" fmla="*/ 300938 h 4815015"/>
              <a:gd name="connsiteX3" fmla="*/ 4648494 w 5099901"/>
              <a:gd name="connsiteY3" fmla="*/ 451407 h 4815015"/>
              <a:gd name="connsiteX4" fmla="*/ 4498025 w 5099901"/>
              <a:gd name="connsiteY4" fmla="*/ 300938 h 4815015"/>
              <a:gd name="connsiteX5" fmla="*/ 4498024 w 5099901"/>
              <a:gd name="connsiteY5" fmla="*/ 601877 h 4815015"/>
              <a:gd name="connsiteX6" fmla="*/ 3714568 w 5099901"/>
              <a:gd name="connsiteY6" fmla="*/ 601877 h 4815015"/>
              <a:gd name="connsiteX7" fmla="*/ 3057024 w 5099901"/>
              <a:gd name="connsiteY7" fmla="*/ 601877 h 4815015"/>
              <a:gd name="connsiteX8" fmla="*/ 2399481 w 5099901"/>
              <a:gd name="connsiteY8" fmla="*/ 601877 h 4815015"/>
              <a:gd name="connsiteX9" fmla="*/ 1616025 w 5099901"/>
              <a:gd name="connsiteY9" fmla="*/ 601877 h 4815015"/>
              <a:gd name="connsiteX10" fmla="*/ 300938 w 5099901"/>
              <a:gd name="connsiteY10" fmla="*/ 601877 h 4815015"/>
              <a:gd name="connsiteX11" fmla="*/ 0 w 5099901"/>
              <a:gd name="connsiteY11" fmla="*/ 902815 h 4815015"/>
              <a:gd name="connsiteX12" fmla="*/ 0 w 5099901"/>
              <a:gd name="connsiteY12" fmla="*/ 1432467 h 4815015"/>
              <a:gd name="connsiteX13" fmla="*/ 0 w 5099901"/>
              <a:gd name="connsiteY13" fmla="*/ 1998231 h 4815015"/>
              <a:gd name="connsiteX14" fmla="*/ 0 w 5099901"/>
              <a:gd name="connsiteY14" fmla="*/ 2491770 h 4815015"/>
              <a:gd name="connsiteX15" fmla="*/ 0 w 5099901"/>
              <a:gd name="connsiteY15" fmla="*/ 3093647 h 4815015"/>
              <a:gd name="connsiteX16" fmla="*/ 0 w 5099901"/>
              <a:gd name="connsiteY16" fmla="*/ 3695524 h 4815015"/>
              <a:gd name="connsiteX17" fmla="*/ 0 w 5099901"/>
              <a:gd name="connsiteY17" fmla="*/ 4514077 h 4815015"/>
              <a:gd name="connsiteX18" fmla="*/ 300938 w 5099901"/>
              <a:gd name="connsiteY18" fmla="*/ 4815015 h 4815015"/>
              <a:gd name="connsiteX19" fmla="*/ 601876 w 5099901"/>
              <a:gd name="connsiteY19" fmla="*/ 4514077 h 4815015"/>
              <a:gd name="connsiteX20" fmla="*/ 601877 w 5099901"/>
              <a:gd name="connsiteY20" fmla="*/ 4213138 h 4815015"/>
              <a:gd name="connsiteX21" fmla="*/ 1259420 w 5099901"/>
              <a:gd name="connsiteY21" fmla="*/ 4213138 h 4815015"/>
              <a:gd name="connsiteX22" fmla="*/ 1958935 w 5099901"/>
              <a:gd name="connsiteY22" fmla="*/ 4213138 h 4815015"/>
              <a:gd name="connsiteX23" fmla="*/ 2658449 w 5099901"/>
              <a:gd name="connsiteY23" fmla="*/ 4213138 h 4815015"/>
              <a:gd name="connsiteX24" fmla="*/ 3399934 w 5099901"/>
              <a:gd name="connsiteY24" fmla="*/ 4213138 h 4815015"/>
              <a:gd name="connsiteX25" fmla="*/ 4057478 w 5099901"/>
              <a:gd name="connsiteY25" fmla="*/ 4213138 h 4815015"/>
              <a:gd name="connsiteX26" fmla="*/ 4798963 w 5099901"/>
              <a:gd name="connsiteY26" fmla="*/ 4213138 h 4815015"/>
              <a:gd name="connsiteX27" fmla="*/ 5099901 w 5099901"/>
              <a:gd name="connsiteY27" fmla="*/ 3912200 h 4815015"/>
              <a:gd name="connsiteX28" fmla="*/ 5099901 w 5099901"/>
              <a:gd name="connsiteY28" fmla="*/ 3310323 h 4815015"/>
              <a:gd name="connsiteX29" fmla="*/ 5099901 w 5099901"/>
              <a:gd name="connsiteY29" fmla="*/ 2672333 h 4815015"/>
              <a:gd name="connsiteX30" fmla="*/ 5099901 w 5099901"/>
              <a:gd name="connsiteY30" fmla="*/ 2142682 h 4815015"/>
              <a:gd name="connsiteX31" fmla="*/ 5099901 w 5099901"/>
              <a:gd name="connsiteY31" fmla="*/ 1649142 h 4815015"/>
              <a:gd name="connsiteX32" fmla="*/ 5099901 w 5099901"/>
              <a:gd name="connsiteY32" fmla="*/ 1083378 h 4815015"/>
              <a:gd name="connsiteX33" fmla="*/ 5099901 w 5099901"/>
              <a:gd name="connsiteY33" fmla="*/ 300938 h 4815015"/>
              <a:gd name="connsiteX34" fmla="*/ 300938 w 5099901"/>
              <a:gd name="connsiteY34" fmla="*/ 1203754 h 4815015"/>
              <a:gd name="connsiteX35" fmla="*/ 601876 w 5099901"/>
              <a:gd name="connsiteY35" fmla="*/ 902816 h 4815015"/>
              <a:gd name="connsiteX36" fmla="*/ 451407 w 5099901"/>
              <a:gd name="connsiteY36" fmla="*/ 752347 h 4815015"/>
              <a:gd name="connsiteX37" fmla="*/ 300938 w 5099901"/>
              <a:gd name="connsiteY37" fmla="*/ 902816 h 4815015"/>
              <a:gd name="connsiteX38" fmla="*/ 300938 w 5099901"/>
              <a:gd name="connsiteY38" fmla="*/ 1203754 h 4815015"/>
              <a:gd name="connsiteX0" fmla="*/ 300938 w 5099901"/>
              <a:gd name="connsiteY0" fmla="*/ 1203754 h 4815015"/>
              <a:gd name="connsiteX1" fmla="*/ 601876 w 5099901"/>
              <a:gd name="connsiteY1" fmla="*/ 902816 h 4815015"/>
              <a:gd name="connsiteX2" fmla="*/ 451407 w 5099901"/>
              <a:gd name="connsiteY2" fmla="*/ 752347 h 4815015"/>
              <a:gd name="connsiteX3" fmla="*/ 300938 w 5099901"/>
              <a:gd name="connsiteY3" fmla="*/ 902816 h 4815015"/>
              <a:gd name="connsiteX4" fmla="*/ 300938 w 5099901"/>
              <a:gd name="connsiteY4" fmla="*/ 1203754 h 4815015"/>
              <a:gd name="connsiteX5" fmla="*/ 4798963 w 5099901"/>
              <a:gd name="connsiteY5" fmla="*/ 601877 h 4815015"/>
              <a:gd name="connsiteX6" fmla="*/ 5099901 w 5099901"/>
              <a:gd name="connsiteY6" fmla="*/ 300939 h 4815015"/>
              <a:gd name="connsiteX7" fmla="*/ 4798963 w 5099901"/>
              <a:gd name="connsiteY7" fmla="*/ 1 h 4815015"/>
              <a:gd name="connsiteX8" fmla="*/ 4498025 w 5099901"/>
              <a:gd name="connsiteY8" fmla="*/ 300939 h 4815015"/>
              <a:gd name="connsiteX9" fmla="*/ 4648494 w 5099901"/>
              <a:gd name="connsiteY9" fmla="*/ 451408 h 4815015"/>
              <a:gd name="connsiteX10" fmla="*/ 4798963 w 5099901"/>
              <a:gd name="connsiteY10" fmla="*/ 300939 h 4815015"/>
              <a:gd name="connsiteX11" fmla="*/ 4798963 w 5099901"/>
              <a:gd name="connsiteY11" fmla="*/ 601877 h 4815015"/>
              <a:gd name="connsiteX0" fmla="*/ 0 w 5099901"/>
              <a:gd name="connsiteY0" fmla="*/ 902815 h 4815015"/>
              <a:gd name="connsiteX1" fmla="*/ 300938 w 5099901"/>
              <a:gd name="connsiteY1" fmla="*/ 601877 h 4815015"/>
              <a:gd name="connsiteX2" fmla="*/ 1000452 w 5099901"/>
              <a:gd name="connsiteY2" fmla="*/ 601877 h 4815015"/>
              <a:gd name="connsiteX3" fmla="*/ 1574054 w 5099901"/>
              <a:gd name="connsiteY3" fmla="*/ 601877 h 4815015"/>
              <a:gd name="connsiteX4" fmla="*/ 2357510 w 5099901"/>
              <a:gd name="connsiteY4" fmla="*/ 601877 h 4815015"/>
              <a:gd name="connsiteX5" fmla="*/ 3057024 w 5099901"/>
              <a:gd name="connsiteY5" fmla="*/ 601877 h 4815015"/>
              <a:gd name="connsiteX6" fmla="*/ 3630626 w 5099901"/>
              <a:gd name="connsiteY6" fmla="*/ 601877 h 4815015"/>
              <a:gd name="connsiteX7" fmla="*/ 4498024 w 5099901"/>
              <a:gd name="connsiteY7" fmla="*/ 601877 h 4815015"/>
              <a:gd name="connsiteX8" fmla="*/ 4498024 w 5099901"/>
              <a:gd name="connsiteY8" fmla="*/ 300938 h 4815015"/>
              <a:gd name="connsiteX9" fmla="*/ 4798962 w 5099901"/>
              <a:gd name="connsiteY9" fmla="*/ 0 h 4815015"/>
              <a:gd name="connsiteX10" fmla="*/ 5099900 w 5099901"/>
              <a:gd name="connsiteY10" fmla="*/ 300938 h 4815015"/>
              <a:gd name="connsiteX11" fmla="*/ 5099901 w 5099901"/>
              <a:gd name="connsiteY11" fmla="*/ 3912200 h 4815015"/>
              <a:gd name="connsiteX12" fmla="*/ 4798963 w 5099901"/>
              <a:gd name="connsiteY12" fmla="*/ 4213138 h 4815015"/>
              <a:gd name="connsiteX13" fmla="*/ 4225361 w 5099901"/>
              <a:gd name="connsiteY13" fmla="*/ 4213138 h 4815015"/>
              <a:gd name="connsiteX14" fmla="*/ 3525847 w 5099901"/>
              <a:gd name="connsiteY14" fmla="*/ 4213138 h 4815015"/>
              <a:gd name="connsiteX15" fmla="*/ 2952245 w 5099901"/>
              <a:gd name="connsiteY15" fmla="*/ 4213138 h 4815015"/>
              <a:gd name="connsiteX16" fmla="*/ 2252731 w 5099901"/>
              <a:gd name="connsiteY16" fmla="*/ 4213138 h 4815015"/>
              <a:gd name="connsiteX17" fmla="*/ 1469275 w 5099901"/>
              <a:gd name="connsiteY17" fmla="*/ 4213138 h 4815015"/>
              <a:gd name="connsiteX18" fmla="*/ 601877 w 5099901"/>
              <a:gd name="connsiteY18" fmla="*/ 4213138 h 4815015"/>
              <a:gd name="connsiteX19" fmla="*/ 601877 w 5099901"/>
              <a:gd name="connsiteY19" fmla="*/ 4514077 h 4815015"/>
              <a:gd name="connsiteX20" fmla="*/ 300939 w 5099901"/>
              <a:gd name="connsiteY20" fmla="*/ 4815015 h 4815015"/>
              <a:gd name="connsiteX21" fmla="*/ 1 w 5099901"/>
              <a:gd name="connsiteY21" fmla="*/ 4514077 h 4815015"/>
              <a:gd name="connsiteX22" fmla="*/ 0 w 5099901"/>
              <a:gd name="connsiteY22" fmla="*/ 902815 h 4815015"/>
              <a:gd name="connsiteX23" fmla="*/ 4498024 w 5099901"/>
              <a:gd name="connsiteY23" fmla="*/ 601877 h 4815015"/>
              <a:gd name="connsiteX24" fmla="*/ 4798963 w 5099901"/>
              <a:gd name="connsiteY24" fmla="*/ 601877 h 4815015"/>
              <a:gd name="connsiteX25" fmla="*/ 5099901 w 5099901"/>
              <a:gd name="connsiteY25" fmla="*/ 300939 h 4815015"/>
              <a:gd name="connsiteX26" fmla="*/ 4798963 w 5099901"/>
              <a:gd name="connsiteY26" fmla="*/ 601877 h 4815015"/>
              <a:gd name="connsiteX27" fmla="*/ 4798963 w 5099901"/>
              <a:gd name="connsiteY27" fmla="*/ 300938 h 4815015"/>
              <a:gd name="connsiteX28" fmla="*/ 4648494 w 5099901"/>
              <a:gd name="connsiteY28" fmla="*/ 451407 h 4815015"/>
              <a:gd name="connsiteX29" fmla="*/ 4498025 w 5099901"/>
              <a:gd name="connsiteY29" fmla="*/ 300938 h 4815015"/>
              <a:gd name="connsiteX30" fmla="*/ 300938 w 5099901"/>
              <a:gd name="connsiteY30" fmla="*/ 1203754 h 4815015"/>
              <a:gd name="connsiteX31" fmla="*/ 300938 w 5099901"/>
              <a:gd name="connsiteY31" fmla="*/ 902815 h 4815015"/>
              <a:gd name="connsiteX32" fmla="*/ 451407 w 5099901"/>
              <a:gd name="connsiteY32" fmla="*/ 752346 h 4815015"/>
              <a:gd name="connsiteX33" fmla="*/ 601876 w 5099901"/>
              <a:gd name="connsiteY33" fmla="*/ 902815 h 4815015"/>
              <a:gd name="connsiteX34" fmla="*/ 300938 w 5099901"/>
              <a:gd name="connsiteY34" fmla="*/ 1203753 h 4815015"/>
              <a:gd name="connsiteX35" fmla="*/ 0 w 5099901"/>
              <a:gd name="connsiteY35" fmla="*/ 902815 h 4815015"/>
              <a:gd name="connsiteX36" fmla="*/ 601877 w 5099901"/>
              <a:gd name="connsiteY36" fmla="*/ 902815 h 4815015"/>
              <a:gd name="connsiteX37" fmla="*/ 601877 w 5099901"/>
              <a:gd name="connsiteY37" fmla="*/ 1631086 h 4815015"/>
              <a:gd name="connsiteX38" fmla="*/ 601877 w 5099901"/>
              <a:gd name="connsiteY38" fmla="*/ 2226944 h 4815015"/>
              <a:gd name="connsiteX39" fmla="*/ 601877 w 5099901"/>
              <a:gd name="connsiteY39" fmla="*/ 2822802 h 4815015"/>
              <a:gd name="connsiteX40" fmla="*/ 601877 w 5099901"/>
              <a:gd name="connsiteY40" fmla="*/ 3451764 h 4815015"/>
              <a:gd name="connsiteX41" fmla="*/ 601877 w 5099901"/>
              <a:gd name="connsiteY41" fmla="*/ 4213138 h 4815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5099901" h="4815015" stroke="0" extrusionOk="0">
                <a:moveTo>
                  <a:pt x="5099901" y="300938"/>
                </a:moveTo>
                <a:cubicBezTo>
                  <a:pt x="5068170" y="446825"/>
                  <a:pt x="4967637" y="566868"/>
                  <a:pt x="4798963" y="601876"/>
                </a:cubicBezTo>
                <a:cubicBezTo>
                  <a:pt x="4793697" y="502207"/>
                  <a:pt x="4799309" y="414816"/>
                  <a:pt x="4798963" y="300938"/>
                </a:cubicBezTo>
                <a:cubicBezTo>
                  <a:pt x="4796819" y="381406"/>
                  <a:pt x="4742516" y="454366"/>
                  <a:pt x="4648494" y="451407"/>
                </a:cubicBezTo>
                <a:cubicBezTo>
                  <a:pt x="4558551" y="440641"/>
                  <a:pt x="4495984" y="381477"/>
                  <a:pt x="4498025" y="300938"/>
                </a:cubicBezTo>
                <a:cubicBezTo>
                  <a:pt x="4495734" y="391778"/>
                  <a:pt x="4519398" y="512983"/>
                  <a:pt x="4498024" y="601877"/>
                </a:cubicBezTo>
                <a:cubicBezTo>
                  <a:pt x="4318308" y="581017"/>
                  <a:pt x="4079150" y="595827"/>
                  <a:pt x="3714568" y="601877"/>
                </a:cubicBezTo>
                <a:cubicBezTo>
                  <a:pt x="3349986" y="607927"/>
                  <a:pt x="3221645" y="630880"/>
                  <a:pt x="3057024" y="601877"/>
                </a:cubicBezTo>
                <a:cubicBezTo>
                  <a:pt x="2892403" y="572874"/>
                  <a:pt x="2623571" y="592469"/>
                  <a:pt x="2399481" y="601877"/>
                </a:cubicBezTo>
                <a:cubicBezTo>
                  <a:pt x="2175391" y="611285"/>
                  <a:pt x="1859602" y="608835"/>
                  <a:pt x="1616025" y="601877"/>
                </a:cubicBezTo>
                <a:cubicBezTo>
                  <a:pt x="1372448" y="594919"/>
                  <a:pt x="684653" y="625113"/>
                  <a:pt x="300938" y="601877"/>
                </a:cubicBezTo>
                <a:cubicBezTo>
                  <a:pt x="142319" y="591634"/>
                  <a:pt x="-21866" y="753977"/>
                  <a:pt x="0" y="902815"/>
                </a:cubicBezTo>
                <a:cubicBezTo>
                  <a:pt x="9640" y="1106844"/>
                  <a:pt x="20770" y="1318729"/>
                  <a:pt x="0" y="1432467"/>
                </a:cubicBezTo>
                <a:cubicBezTo>
                  <a:pt x="-20770" y="1546205"/>
                  <a:pt x="-5378" y="1787591"/>
                  <a:pt x="0" y="1998231"/>
                </a:cubicBezTo>
                <a:cubicBezTo>
                  <a:pt x="5378" y="2208871"/>
                  <a:pt x="-23280" y="2246682"/>
                  <a:pt x="0" y="2491770"/>
                </a:cubicBezTo>
                <a:cubicBezTo>
                  <a:pt x="23280" y="2736858"/>
                  <a:pt x="1977" y="2950581"/>
                  <a:pt x="0" y="3093647"/>
                </a:cubicBezTo>
                <a:cubicBezTo>
                  <a:pt x="-1977" y="3236713"/>
                  <a:pt x="18010" y="3547635"/>
                  <a:pt x="0" y="3695524"/>
                </a:cubicBezTo>
                <a:cubicBezTo>
                  <a:pt x="-18010" y="3843413"/>
                  <a:pt x="-14571" y="4184813"/>
                  <a:pt x="0" y="4514077"/>
                </a:cubicBezTo>
                <a:cubicBezTo>
                  <a:pt x="-12871" y="4699488"/>
                  <a:pt x="137110" y="4801225"/>
                  <a:pt x="300938" y="4815015"/>
                </a:cubicBezTo>
                <a:cubicBezTo>
                  <a:pt x="479361" y="4845198"/>
                  <a:pt x="615658" y="4689860"/>
                  <a:pt x="601876" y="4514077"/>
                </a:cubicBezTo>
                <a:cubicBezTo>
                  <a:pt x="604311" y="4390409"/>
                  <a:pt x="582512" y="4316514"/>
                  <a:pt x="601877" y="4213138"/>
                </a:cubicBezTo>
                <a:cubicBezTo>
                  <a:pt x="740080" y="4211769"/>
                  <a:pt x="1018834" y="4245659"/>
                  <a:pt x="1259420" y="4213138"/>
                </a:cubicBezTo>
                <a:cubicBezTo>
                  <a:pt x="1500006" y="4180617"/>
                  <a:pt x="1644345" y="4214611"/>
                  <a:pt x="1958935" y="4213138"/>
                </a:cubicBezTo>
                <a:cubicBezTo>
                  <a:pt x="2273525" y="4211665"/>
                  <a:pt x="2445606" y="4238261"/>
                  <a:pt x="2658449" y="4213138"/>
                </a:cubicBezTo>
                <a:cubicBezTo>
                  <a:pt x="2871292" y="4188015"/>
                  <a:pt x="3084464" y="4191157"/>
                  <a:pt x="3399934" y="4213138"/>
                </a:cubicBezTo>
                <a:cubicBezTo>
                  <a:pt x="3715404" y="4235119"/>
                  <a:pt x="3758472" y="4180436"/>
                  <a:pt x="4057478" y="4213138"/>
                </a:cubicBezTo>
                <a:cubicBezTo>
                  <a:pt x="4356484" y="4245840"/>
                  <a:pt x="4619153" y="4193697"/>
                  <a:pt x="4798963" y="4213138"/>
                </a:cubicBezTo>
                <a:cubicBezTo>
                  <a:pt x="4952939" y="4184880"/>
                  <a:pt x="5114451" y="4065355"/>
                  <a:pt x="5099901" y="3912200"/>
                </a:cubicBezTo>
                <a:cubicBezTo>
                  <a:pt x="5100282" y="3779123"/>
                  <a:pt x="5117372" y="3600871"/>
                  <a:pt x="5099901" y="3310323"/>
                </a:cubicBezTo>
                <a:cubicBezTo>
                  <a:pt x="5082430" y="3019775"/>
                  <a:pt x="5120238" y="2951518"/>
                  <a:pt x="5099901" y="2672333"/>
                </a:cubicBezTo>
                <a:cubicBezTo>
                  <a:pt x="5079565" y="2393148"/>
                  <a:pt x="5092728" y="2323223"/>
                  <a:pt x="5099901" y="2142682"/>
                </a:cubicBezTo>
                <a:cubicBezTo>
                  <a:pt x="5107074" y="1962141"/>
                  <a:pt x="5107731" y="1786719"/>
                  <a:pt x="5099901" y="1649142"/>
                </a:cubicBezTo>
                <a:cubicBezTo>
                  <a:pt x="5092071" y="1511565"/>
                  <a:pt x="5107588" y="1245491"/>
                  <a:pt x="5099901" y="1083378"/>
                </a:cubicBezTo>
                <a:cubicBezTo>
                  <a:pt x="5092214" y="921265"/>
                  <a:pt x="5125773" y="502991"/>
                  <a:pt x="5099901" y="300938"/>
                </a:cubicBezTo>
                <a:close/>
                <a:moveTo>
                  <a:pt x="300938" y="1203754"/>
                </a:moveTo>
                <a:cubicBezTo>
                  <a:pt x="467050" y="1208912"/>
                  <a:pt x="588607" y="1076249"/>
                  <a:pt x="601876" y="902816"/>
                </a:cubicBezTo>
                <a:cubicBezTo>
                  <a:pt x="596193" y="822748"/>
                  <a:pt x="537361" y="747060"/>
                  <a:pt x="451407" y="752347"/>
                </a:cubicBezTo>
                <a:cubicBezTo>
                  <a:pt x="371622" y="754397"/>
                  <a:pt x="298526" y="807810"/>
                  <a:pt x="300938" y="902816"/>
                </a:cubicBezTo>
                <a:cubicBezTo>
                  <a:pt x="293834" y="1049673"/>
                  <a:pt x="291641" y="1134705"/>
                  <a:pt x="300938" y="1203754"/>
                </a:cubicBezTo>
                <a:close/>
              </a:path>
              <a:path w="5099901" h="4815015" fill="darkenLess" stroke="0" extrusionOk="0">
                <a:moveTo>
                  <a:pt x="300938" y="1203754"/>
                </a:moveTo>
                <a:cubicBezTo>
                  <a:pt x="486133" y="1200082"/>
                  <a:pt x="591628" y="1044029"/>
                  <a:pt x="601876" y="902816"/>
                </a:cubicBezTo>
                <a:cubicBezTo>
                  <a:pt x="610386" y="809966"/>
                  <a:pt x="536068" y="750768"/>
                  <a:pt x="451407" y="752347"/>
                </a:cubicBezTo>
                <a:cubicBezTo>
                  <a:pt x="362391" y="767691"/>
                  <a:pt x="303056" y="805534"/>
                  <a:pt x="300938" y="902816"/>
                </a:cubicBezTo>
                <a:cubicBezTo>
                  <a:pt x="297063" y="1003993"/>
                  <a:pt x="314644" y="1115143"/>
                  <a:pt x="300938" y="1203754"/>
                </a:cubicBezTo>
                <a:close/>
                <a:moveTo>
                  <a:pt x="4798963" y="601877"/>
                </a:moveTo>
                <a:cubicBezTo>
                  <a:pt x="4952689" y="578471"/>
                  <a:pt x="5073905" y="472240"/>
                  <a:pt x="5099901" y="300939"/>
                </a:cubicBezTo>
                <a:cubicBezTo>
                  <a:pt x="5110826" y="161469"/>
                  <a:pt x="5001763" y="-14948"/>
                  <a:pt x="4798963" y="1"/>
                </a:cubicBezTo>
                <a:cubicBezTo>
                  <a:pt x="4653737" y="-25562"/>
                  <a:pt x="4519121" y="122727"/>
                  <a:pt x="4498025" y="300939"/>
                </a:cubicBezTo>
                <a:cubicBezTo>
                  <a:pt x="4497219" y="365523"/>
                  <a:pt x="4560907" y="448292"/>
                  <a:pt x="4648494" y="451408"/>
                </a:cubicBezTo>
                <a:cubicBezTo>
                  <a:pt x="4732182" y="440773"/>
                  <a:pt x="4794193" y="376955"/>
                  <a:pt x="4798963" y="300939"/>
                </a:cubicBezTo>
                <a:cubicBezTo>
                  <a:pt x="4799948" y="445266"/>
                  <a:pt x="4787008" y="467733"/>
                  <a:pt x="4798963" y="601877"/>
                </a:cubicBezTo>
                <a:close/>
              </a:path>
              <a:path w="5099901" h="4815015" fill="none" extrusionOk="0">
                <a:moveTo>
                  <a:pt x="0" y="902815"/>
                </a:moveTo>
                <a:cubicBezTo>
                  <a:pt x="-29932" y="719418"/>
                  <a:pt x="114558" y="571082"/>
                  <a:pt x="300938" y="601877"/>
                </a:cubicBezTo>
                <a:cubicBezTo>
                  <a:pt x="630077" y="601416"/>
                  <a:pt x="832999" y="595149"/>
                  <a:pt x="1000452" y="601877"/>
                </a:cubicBezTo>
                <a:cubicBezTo>
                  <a:pt x="1167905" y="608605"/>
                  <a:pt x="1337055" y="622004"/>
                  <a:pt x="1574054" y="601877"/>
                </a:cubicBezTo>
                <a:cubicBezTo>
                  <a:pt x="1811053" y="581750"/>
                  <a:pt x="2084224" y="619697"/>
                  <a:pt x="2357510" y="601877"/>
                </a:cubicBezTo>
                <a:cubicBezTo>
                  <a:pt x="2630796" y="584057"/>
                  <a:pt x="2846902" y="611821"/>
                  <a:pt x="3057024" y="601877"/>
                </a:cubicBezTo>
                <a:cubicBezTo>
                  <a:pt x="3267146" y="591933"/>
                  <a:pt x="3447457" y="587961"/>
                  <a:pt x="3630626" y="601877"/>
                </a:cubicBezTo>
                <a:cubicBezTo>
                  <a:pt x="3813795" y="615793"/>
                  <a:pt x="4080994" y="595296"/>
                  <a:pt x="4498024" y="601877"/>
                </a:cubicBezTo>
                <a:cubicBezTo>
                  <a:pt x="4487162" y="455653"/>
                  <a:pt x="4495738" y="406879"/>
                  <a:pt x="4498024" y="300938"/>
                </a:cubicBezTo>
                <a:cubicBezTo>
                  <a:pt x="4508437" y="162310"/>
                  <a:pt x="4609729" y="-285"/>
                  <a:pt x="4798962" y="0"/>
                </a:cubicBezTo>
                <a:cubicBezTo>
                  <a:pt x="4983287" y="27517"/>
                  <a:pt x="5103667" y="141619"/>
                  <a:pt x="5099900" y="300938"/>
                </a:cubicBezTo>
                <a:cubicBezTo>
                  <a:pt x="5058998" y="1429656"/>
                  <a:pt x="5086644" y="2546414"/>
                  <a:pt x="5099901" y="3912200"/>
                </a:cubicBezTo>
                <a:cubicBezTo>
                  <a:pt x="5086333" y="4083782"/>
                  <a:pt x="4991304" y="4200818"/>
                  <a:pt x="4798963" y="4213138"/>
                </a:cubicBezTo>
                <a:cubicBezTo>
                  <a:pt x="4579424" y="4204937"/>
                  <a:pt x="4477450" y="4235346"/>
                  <a:pt x="4225361" y="4213138"/>
                </a:cubicBezTo>
                <a:cubicBezTo>
                  <a:pt x="3973272" y="4190930"/>
                  <a:pt x="3786413" y="4239703"/>
                  <a:pt x="3525847" y="4213138"/>
                </a:cubicBezTo>
                <a:cubicBezTo>
                  <a:pt x="3265281" y="4186573"/>
                  <a:pt x="3209319" y="4225007"/>
                  <a:pt x="2952245" y="4213138"/>
                </a:cubicBezTo>
                <a:cubicBezTo>
                  <a:pt x="2695171" y="4201269"/>
                  <a:pt x="2417392" y="4199557"/>
                  <a:pt x="2252731" y="4213138"/>
                </a:cubicBezTo>
                <a:cubicBezTo>
                  <a:pt x="2088070" y="4226719"/>
                  <a:pt x="1714622" y="4190407"/>
                  <a:pt x="1469275" y="4213138"/>
                </a:cubicBezTo>
                <a:cubicBezTo>
                  <a:pt x="1223928" y="4235869"/>
                  <a:pt x="999138" y="4204601"/>
                  <a:pt x="601877" y="4213138"/>
                </a:cubicBezTo>
                <a:cubicBezTo>
                  <a:pt x="608817" y="4297201"/>
                  <a:pt x="598858" y="4444951"/>
                  <a:pt x="601877" y="4514077"/>
                </a:cubicBezTo>
                <a:cubicBezTo>
                  <a:pt x="565053" y="4669278"/>
                  <a:pt x="484020" y="4824074"/>
                  <a:pt x="300939" y="4815015"/>
                </a:cubicBezTo>
                <a:cubicBezTo>
                  <a:pt x="132463" y="4788770"/>
                  <a:pt x="6668" y="4696222"/>
                  <a:pt x="1" y="4514077"/>
                </a:cubicBezTo>
                <a:cubicBezTo>
                  <a:pt x="-23001" y="3362164"/>
                  <a:pt x="44149" y="2104511"/>
                  <a:pt x="0" y="902815"/>
                </a:cubicBezTo>
                <a:close/>
                <a:moveTo>
                  <a:pt x="4498024" y="601877"/>
                </a:moveTo>
                <a:cubicBezTo>
                  <a:pt x="4598841" y="608893"/>
                  <a:pt x="4697511" y="605018"/>
                  <a:pt x="4798963" y="601877"/>
                </a:cubicBezTo>
                <a:cubicBezTo>
                  <a:pt x="4954889" y="599020"/>
                  <a:pt x="5095799" y="451778"/>
                  <a:pt x="5099901" y="300939"/>
                </a:cubicBezTo>
                <a:moveTo>
                  <a:pt x="4798963" y="601877"/>
                </a:moveTo>
                <a:cubicBezTo>
                  <a:pt x="4786663" y="531696"/>
                  <a:pt x="4794981" y="376996"/>
                  <a:pt x="4798963" y="300938"/>
                </a:cubicBezTo>
                <a:cubicBezTo>
                  <a:pt x="4792255" y="389455"/>
                  <a:pt x="4722484" y="440997"/>
                  <a:pt x="4648494" y="451407"/>
                </a:cubicBezTo>
                <a:cubicBezTo>
                  <a:pt x="4570712" y="465162"/>
                  <a:pt x="4517600" y="383612"/>
                  <a:pt x="4498025" y="300938"/>
                </a:cubicBezTo>
                <a:moveTo>
                  <a:pt x="300938" y="1203754"/>
                </a:moveTo>
                <a:cubicBezTo>
                  <a:pt x="307669" y="1114504"/>
                  <a:pt x="310971" y="1009155"/>
                  <a:pt x="300938" y="902815"/>
                </a:cubicBezTo>
                <a:cubicBezTo>
                  <a:pt x="293089" y="836283"/>
                  <a:pt x="375657" y="758054"/>
                  <a:pt x="451407" y="752346"/>
                </a:cubicBezTo>
                <a:cubicBezTo>
                  <a:pt x="521889" y="762957"/>
                  <a:pt x="611348" y="814996"/>
                  <a:pt x="601876" y="902815"/>
                </a:cubicBezTo>
                <a:cubicBezTo>
                  <a:pt x="608288" y="1095680"/>
                  <a:pt x="474999" y="1202195"/>
                  <a:pt x="300938" y="1203753"/>
                </a:cubicBezTo>
                <a:cubicBezTo>
                  <a:pt x="151067" y="1231946"/>
                  <a:pt x="-6283" y="1029107"/>
                  <a:pt x="0" y="902815"/>
                </a:cubicBezTo>
                <a:moveTo>
                  <a:pt x="601877" y="902815"/>
                </a:moveTo>
                <a:cubicBezTo>
                  <a:pt x="571905" y="1139853"/>
                  <a:pt x="570457" y="1313053"/>
                  <a:pt x="601877" y="1631086"/>
                </a:cubicBezTo>
                <a:cubicBezTo>
                  <a:pt x="633297" y="1949119"/>
                  <a:pt x="575991" y="1932526"/>
                  <a:pt x="601877" y="2226944"/>
                </a:cubicBezTo>
                <a:cubicBezTo>
                  <a:pt x="627763" y="2521362"/>
                  <a:pt x="590442" y="2572934"/>
                  <a:pt x="601877" y="2822802"/>
                </a:cubicBezTo>
                <a:cubicBezTo>
                  <a:pt x="613312" y="3072670"/>
                  <a:pt x="611634" y="3250885"/>
                  <a:pt x="601877" y="3451764"/>
                </a:cubicBezTo>
                <a:cubicBezTo>
                  <a:pt x="592120" y="3652643"/>
                  <a:pt x="595965" y="3857397"/>
                  <a:pt x="601877" y="4213138"/>
                </a:cubicBezTo>
              </a:path>
              <a:path w="5099901" h="4815015" fill="none" stroke="0" extrusionOk="0">
                <a:moveTo>
                  <a:pt x="0" y="902815"/>
                </a:moveTo>
                <a:cubicBezTo>
                  <a:pt x="-8904" y="738095"/>
                  <a:pt x="146504" y="630411"/>
                  <a:pt x="300938" y="601877"/>
                </a:cubicBezTo>
                <a:cubicBezTo>
                  <a:pt x="485800" y="614168"/>
                  <a:pt x="744773" y="592004"/>
                  <a:pt x="1042423" y="601877"/>
                </a:cubicBezTo>
                <a:cubicBezTo>
                  <a:pt x="1340074" y="611750"/>
                  <a:pt x="1513078" y="619090"/>
                  <a:pt x="1741938" y="601877"/>
                </a:cubicBezTo>
                <a:cubicBezTo>
                  <a:pt x="1970799" y="584664"/>
                  <a:pt x="2137834" y="589277"/>
                  <a:pt x="2399481" y="601877"/>
                </a:cubicBezTo>
                <a:cubicBezTo>
                  <a:pt x="2661128" y="614477"/>
                  <a:pt x="2923063" y="634719"/>
                  <a:pt x="3098995" y="601877"/>
                </a:cubicBezTo>
                <a:cubicBezTo>
                  <a:pt x="3274927" y="569035"/>
                  <a:pt x="3424114" y="605103"/>
                  <a:pt x="3672597" y="601877"/>
                </a:cubicBezTo>
                <a:cubicBezTo>
                  <a:pt x="3921080" y="598651"/>
                  <a:pt x="4199324" y="581344"/>
                  <a:pt x="4498024" y="601877"/>
                </a:cubicBezTo>
                <a:cubicBezTo>
                  <a:pt x="4503533" y="468295"/>
                  <a:pt x="4496421" y="385843"/>
                  <a:pt x="4498024" y="300938"/>
                </a:cubicBezTo>
                <a:cubicBezTo>
                  <a:pt x="4505344" y="149784"/>
                  <a:pt x="4670231" y="-5530"/>
                  <a:pt x="4798962" y="0"/>
                </a:cubicBezTo>
                <a:cubicBezTo>
                  <a:pt x="4954289" y="22514"/>
                  <a:pt x="5107502" y="98727"/>
                  <a:pt x="5099900" y="300938"/>
                </a:cubicBezTo>
                <a:cubicBezTo>
                  <a:pt x="5227603" y="1595227"/>
                  <a:pt x="5114082" y="2741189"/>
                  <a:pt x="5099901" y="3912200"/>
                </a:cubicBezTo>
                <a:cubicBezTo>
                  <a:pt x="5066958" y="4099065"/>
                  <a:pt x="4969938" y="4200386"/>
                  <a:pt x="4798963" y="4213138"/>
                </a:cubicBezTo>
                <a:cubicBezTo>
                  <a:pt x="4516536" y="4185839"/>
                  <a:pt x="4372214" y="4208241"/>
                  <a:pt x="4099449" y="4213138"/>
                </a:cubicBezTo>
                <a:cubicBezTo>
                  <a:pt x="3826684" y="4218035"/>
                  <a:pt x="3693383" y="4197264"/>
                  <a:pt x="3483876" y="4213138"/>
                </a:cubicBezTo>
                <a:cubicBezTo>
                  <a:pt x="3274369" y="4229012"/>
                  <a:pt x="2986102" y="4180646"/>
                  <a:pt x="2742391" y="4213138"/>
                </a:cubicBezTo>
                <a:cubicBezTo>
                  <a:pt x="2498680" y="4245630"/>
                  <a:pt x="2300853" y="4207413"/>
                  <a:pt x="2126818" y="4213138"/>
                </a:cubicBezTo>
                <a:cubicBezTo>
                  <a:pt x="1952783" y="4218863"/>
                  <a:pt x="1829011" y="4194978"/>
                  <a:pt x="1553216" y="4213138"/>
                </a:cubicBezTo>
                <a:cubicBezTo>
                  <a:pt x="1277421" y="4231298"/>
                  <a:pt x="999972" y="4219173"/>
                  <a:pt x="601877" y="4213138"/>
                </a:cubicBezTo>
                <a:cubicBezTo>
                  <a:pt x="588514" y="4330864"/>
                  <a:pt x="611561" y="4364544"/>
                  <a:pt x="601877" y="4514077"/>
                </a:cubicBezTo>
                <a:cubicBezTo>
                  <a:pt x="636866" y="4695032"/>
                  <a:pt x="433111" y="4791583"/>
                  <a:pt x="300939" y="4815015"/>
                </a:cubicBezTo>
                <a:cubicBezTo>
                  <a:pt x="166485" y="4821853"/>
                  <a:pt x="-33286" y="4680771"/>
                  <a:pt x="1" y="4514077"/>
                </a:cubicBezTo>
                <a:cubicBezTo>
                  <a:pt x="-39950" y="3364217"/>
                  <a:pt x="222902" y="2208489"/>
                  <a:pt x="0" y="902815"/>
                </a:cubicBezTo>
                <a:close/>
                <a:moveTo>
                  <a:pt x="4498024" y="601877"/>
                </a:moveTo>
                <a:cubicBezTo>
                  <a:pt x="4604131" y="616587"/>
                  <a:pt x="4668536" y="609058"/>
                  <a:pt x="4798963" y="601877"/>
                </a:cubicBezTo>
                <a:cubicBezTo>
                  <a:pt x="4977797" y="611806"/>
                  <a:pt x="5122180" y="475611"/>
                  <a:pt x="5099901" y="300939"/>
                </a:cubicBezTo>
                <a:moveTo>
                  <a:pt x="4798963" y="601877"/>
                </a:moveTo>
                <a:cubicBezTo>
                  <a:pt x="4806805" y="471680"/>
                  <a:pt x="4812444" y="380234"/>
                  <a:pt x="4798963" y="300938"/>
                </a:cubicBezTo>
                <a:cubicBezTo>
                  <a:pt x="4804665" y="394932"/>
                  <a:pt x="4727979" y="447927"/>
                  <a:pt x="4648494" y="451407"/>
                </a:cubicBezTo>
                <a:cubicBezTo>
                  <a:pt x="4582124" y="456466"/>
                  <a:pt x="4501442" y="366604"/>
                  <a:pt x="4498025" y="300938"/>
                </a:cubicBezTo>
                <a:moveTo>
                  <a:pt x="300938" y="1203754"/>
                </a:moveTo>
                <a:cubicBezTo>
                  <a:pt x="311078" y="1070265"/>
                  <a:pt x="294488" y="1001622"/>
                  <a:pt x="300938" y="902815"/>
                </a:cubicBezTo>
                <a:cubicBezTo>
                  <a:pt x="288343" y="819223"/>
                  <a:pt x="385905" y="762511"/>
                  <a:pt x="451407" y="752346"/>
                </a:cubicBezTo>
                <a:cubicBezTo>
                  <a:pt x="535861" y="750754"/>
                  <a:pt x="617173" y="811440"/>
                  <a:pt x="601876" y="902815"/>
                </a:cubicBezTo>
                <a:cubicBezTo>
                  <a:pt x="583737" y="1078426"/>
                  <a:pt x="463094" y="1212360"/>
                  <a:pt x="300938" y="1203753"/>
                </a:cubicBezTo>
                <a:cubicBezTo>
                  <a:pt x="149292" y="1190404"/>
                  <a:pt x="-20819" y="1072006"/>
                  <a:pt x="0" y="902815"/>
                </a:cubicBezTo>
                <a:moveTo>
                  <a:pt x="601877" y="902815"/>
                </a:moveTo>
                <a:cubicBezTo>
                  <a:pt x="634644" y="1210266"/>
                  <a:pt x="590410" y="1395424"/>
                  <a:pt x="601877" y="1597983"/>
                </a:cubicBezTo>
                <a:cubicBezTo>
                  <a:pt x="613344" y="1800542"/>
                  <a:pt x="621447" y="2018266"/>
                  <a:pt x="601877" y="2226944"/>
                </a:cubicBezTo>
                <a:cubicBezTo>
                  <a:pt x="582307" y="2435622"/>
                  <a:pt x="575855" y="2656226"/>
                  <a:pt x="601877" y="2822802"/>
                </a:cubicBezTo>
                <a:cubicBezTo>
                  <a:pt x="627899" y="2989378"/>
                  <a:pt x="613507" y="3196522"/>
                  <a:pt x="601877" y="3484867"/>
                </a:cubicBezTo>
                <a:cubicBezTo>
                  <a:pt x="590247" y="3773212"/>
                  <a:pt x="611972" y="3914503"/>
                  <a:pt x="601877" y="4213138"/>
                </a:cubicBezTo>
              </a:path>
            </a:pathLst>
          </a:custGeom>
          <a:blipFill dpi="0" rotWithShape="1">
            <a:blip r:embed="rId2">
              <a:alphaModFix amt="50000"/>
            </a:blip>
            <a:srcRect/>
            <a:stretch>
              <a:fillRect/>
            </a:stretch>
          </a:blipFill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2862403521">
                  <a:prstGeom prst="horizontalScroll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400" b="0" i="0" dirty="0">
                <a:solidFill>
                  <a:schemeClr val="tx1"/>
                </a:solidFill>
                <a:effectLst/>
                <a:latin typeface="Nunito"/>
              </a:rPr>
              <a:t>​​​​​​Nesavršenost američke demokracije na početku XX. stoljeća najbolje pokazuje zloglasni </a:t>
            </a:r>
            <a:endParaRPr lang="hr-HR" sz="2400" b="0" i="0" dirty="0" smtClean="0">
              <a:solidFill>
                <a:schemeClr val="tx1"/>
              </a:solidFill>
              <a:effectLst/>
              <a:latin typeface="Nunito"/>
            </a:endParaRPr>
          </a:p>
          <a:p>
            <a:pPr algn="ctr"/>
            <a:r>
              <a:rPr lang="hr-HR" sz="2400" b="1" i="0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nito"/>
              </a:rPr>
              <a:t>Ku</a:t>
            </a:r>
            <a:r>
              <a:rPr lang="hr-HR" sz="2400" b="1" i="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nito"/>
              </a:rPr>
              <a:t> </a:t>
            </a:r>
            <a:r>
              <a:rPr lang="hr-HR" sz="2400" b="1" i="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unito"/>
              </a:rPr>
              <a:t>Klux Klan (KKK)</a:t>
            </a:r>
            <a:r>
              <a:rPr lang="hr-HR" sz="2400" b="0" i="0" dirty="0">
                <a:solidFill>
                  <a:srgbClr val="C00000"/>
                </a:solidFill>
                <a:effectLst/>
                <a:latin typeface="Nunito"/>
              </a:rPr>
              <a:t>. </a:t>
            </a:r>
            <a:endParaRPr lang="hr-HR" sz="2400" b="0" i="0" dirty="0" smtClean="0">
              <a:solidFill>
                <a:srgbClr val="C00000"/>
              </a:solidFill>
              <a:effectLst/>
              <a:latin typeface="Nunito"/>
            </a:endParaRPr>
          </a:p>
          <a:p>
            <a:pPr algn="ctr"/>
            <a:r>
              <a:rPr lang="hr-HR" sz="2400" b="0" i="0" dirty="0" smtClean="0">
                <a:solidFill>
                  <a:schemeClr val="tx1"/>
                </a:solidFill>
                <a:effectLst/>
                <a:latin typeface="Nunito"/>
              </a:rPr>
              <a:t>To </a:t>
            </a:r>
            <a:r>
              <a:rPr lang="hr-HR" sz="2400" b="0" i="0" dirty="0">
                <a:solidFill>
                  <a:schemeClr val="tx1"/>
                </a:solidFill>
                <a:effectLst/>
                <a:latin typeface="Nunito"/>
              </a:rPr>
              <a:t>je rasistička organizacija čiji su se članovi protivili jednakosti Afroamerikanaca s ostalim građanima SAD-a te su protiv njih provodili nasilne akcije.</a:t>
            </a:r>
            <a:endParaRPr lang="hr-HR" sz="2400" b="1" dirty="0">
              <a:solidFill>
                <a:schemeClr val="tx1"/>
              </a:solidFill>
            </a:endParaRPr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xmlns="" id="{BABEDAFB-A08B-412F-8B06-D32AB3CD2A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71365" y="1841624"/>
            <a:ext cx="6286500" cy="43243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1755272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>
            <a:extLst>
              <a:ext uri="{FF2B5EF4-FFF2-40B4-BE49-F238E27FC236}">
                <a16:creationId xmlns:a16="http://schemas.microsoft.com/office/drawing/2014/main" xmlns="" id="{071B1400-9AA1-4652-82FA-AC6DD480EB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442301"/>
            <a:ext cx="9308429" cy="54156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ravokutnik: nakošeni 4">
            <a:extLst>
              <a:ext uri="{FF2B5EF4-FFF2-40B4-BE49-F238E27FC236}">
                <a16:creationId xmlns:a16="http://schemas.microsoft.com/office/drawing/2014/main" xmlns="" id="{C803E3D3-6459-433C-97D3-35FCC5510040}"/>
              </a:ext>
            </a:extLst>
          </p:cNvPr>
          <p:cNvSpPr/>
          <p:nvPr/>
        </p:nvSpPr>
        <p:spPr>
          <a:xfrm>
            <a:off x="9624766" y="4015820"/>
            <a:ext cx="2224726" cy="2528740"/>
          </a:xfrm>
          <a:custGeom>
            <a:avLst/>
            <a:gdLst>
              <a:gd name="connsiteX0" fmla="*/ 278091 w 2224726"/>
              <a:gd name="connsiteY0" fmla="*/ 278091 h 2528740"/>
              <a:gd name="connsiteX1" fmla="*/ 800901 w 2224726"/>
              <a:gd name="connsiteY1" fmla="*/ 278091 h 2528740"/>
              <a:gd name="connsiteX2" fmla="*/ 1340397 w 2224726"/>
              <a:gd name="connsiteY2" fmla="*/ 278091 h 2528740"/>
              <a:gd name="connsiteX3" fmla="*/ 1946635 w 2224726"/>
              <a:gd name="connsiteY3" fmla="*/ 278091 h 2528740"/>
              <a:gd name="connsiteX4" fmla="*/ 1946635 w 2224726"/>
              <a:gd name="connsiteY4" fmla="*/ 876434 h 2528740"/>
              <a:gd name="connsiteX5" fmla="*/ 1946635 w 2224726"/>
              <a:gd name="connsiteY5" fmla="*/ 1494502 h 2528740"/>
              <a:gd name="connsiteX6" fmla="*/ 1946635 w 2224726"/>
              <a:gd name="connsiteY6" fmla="*/ 2250649 h 2528740"/>
              <a:gd name="connsiteX7" fmla="*/ 1440510 w 2224726"/>
              <a:gd name="connsiteY7" fmla="*/ 2250649 h 2528740"/>
              <a:gd name="connsiteX8" fmla="*/ 901014 w 2224726"/>
              <a:gd name="connsiteY8" fmla="*/ 2250649 h 2528740"/>
              <a:gd name="connsiteX9" fmla="*/ 278091 w 2224726"/>
              <a:gd name="connsiteY9" fmla="*/ 2250649 h 2528740"/>
              <a:gd name="connsiteX10" fmla="*/ 278091 w 2224726"/>
              <a:gd name="connsiteY10" fmla="*/ 1632581 h 2528740"/>
              <a:gd name="connsiteX11" fmla="*/ 278091 w 2224726"/>
              <a:gd name="connsiteY11" fmla="*/ 935610 h 2528740"/>
              <a:gd name="connsiteX12" fmla="*/ 278091 w 2224726"/>
              <a:gd name="connsiteY12" fmla="*/ 278091 h 2528740"/>
              <a:gd name="connsiteX0" fmla="*/ 0 w 2224726"/>
              <a:gd name="connsiteY0" fmla="*/ 0 h 2528740"/>
              <a:gd name="connsiteX1" fmla="*/ 556182 w 2224726"/>
              <a:gd name="connsiteY1" fmla="*/ 0 h 2528740"/>
              <a:gd name="connsiteX2" fmla="*/ 1090116 w 2224726"/>
              <a:gd name="connsiteY2" fmla="*/ 0 h 2528740"/>
              <a:gd name="connsiteX3" fmla="*/ 1690792 w 2224726"/>
              <a:gd name="connsiteY3" fmla="*/ 0 h 2528740"/>
              <a:gd name="connsiteX4" fmla="*/ 2224726 w 2224726"/>
              <a:gd name="connsiteY4" fmla="*/ 0 h 2528740"/>
              <a:gd name="connsiteX5" fmla="*/ 1946635 w 2224726"/>
              <a:gd name="connsiteY5" fmla="*/ 278091 h 2528740"/>
              <a:gd name="connsiteX6" fmla="*/ 1423825 w 2224726"/>
              <a:gd name="connsiteY6" fmla="*/ 278091 h 2528740"/>
              <a:gd name="connsiteX7" fmla="*/ 917700 w 2224726"/>
              <a:gd name="connsiteY7" fmla="*/ 278091 h 2528740"/>
              <a:gd name="connsiteX8" fmla="*/ 278091 w 2224726"/>
              <a:gd name="connsiteY8" fmla="*/ 278091 h 2528740"/>
              <a:gd name="connsiteX9" fmla="*/ 0 w 2224726"/>
              <a:gd name="connsiteY9" fmla="*/ 0 h 2528740"/>
              <a:gd name="connsiteX0" fmla="*/ 0 w 2224726"/>
              <a:gd name="connsiteY0" fmla="*/ 2528740 h 2528740"/>
              <a:gd name="connsiteX1" fmla="*/ 278091 w 2224726"/>
              <a:gd name="connsiteY1" fmla="*/ 2250649 h 2528740"/>
              <a:gd name="connsiteX2" fmla="*/ 817587 w 2224726"/>
              <a:gd name="connsiteY2" fmla="*/ 2250649 h 2528740"/>
              <a:gd name="connsiteX3" fmla="*/ 1340397 w 2224726"/>
              <a:gd name="connsiteY3" fmla="*/ 2250649 h 2528740"/>
              <a:gd name="connsiteX4" fmla="*/ 1946635 w 2224726"/>
              <a:gd name="connsiteY4" fmla="*/ 2250649 h 2528740"/>
              <a:gd name="connsiteX5" fmla="*/ 2224726 w 2224726"/>
              <a:gd name="connsiteY5" fmla="*/ 2528740 h 2528740"/>
              <a:gd name="connsiteX6" fmla="*/ 1735286 w 2224726"/>
              <a:gd name="connsiteY6" fmla="*/ 2528740 h 2528740"/>
              <a:gd name="connsiteX7" fmla="*/ 1245847 w 2224726"/>
              <a:gd name="connsiteY7" fmla="*/ 2528740 h 2528740"/>
              <a:gd name="connsiteX8" fmla="*/ 667418 w 2224726"/>
              <a:gd name="connsiteY8" fmla="*/ 2528740 h 2528740"/>
              <a:gd name="connsiteX9" fmla="*/ 0 w 2224726"/>
              <a:gd name="connsiteY9" fmla="*/ 2528740 h 2528740"/>
              <a:gd name="connsiteX0" fmla="*/ 0 w 2224726"/>
              <a:gd name="connsiteY0" fmla="*/ 0 h 2528740"/>
              <a:gd name="connsiteX1" fmla="*/ 278091 w 2224726"/>
              <a:gd name="connsiteY1" fmla="*/ 278091 h 2528740"/>
              <a:gd name="connsiteX2" fmla="*/ 278091 w 2224726"/>
              <a:gd name="connsiteY2" fmla="*/ 915885 h 2528740"/>
              <a:gd name="connsiteX3" fmla="*/ 278091 w 2224726"/>
              <a:gd name="connsiteY3" fmla="*/ 1593130 h 2528740"/>
              <a:gd name="connsiteX4" fmla="*/ 278091 w 2224726"/>
              <a:gd name="connsiteY4" fmla="*/ 2250649 h 2528740"/>
              <a:gd name="connsiteX5" fmla="*/ 0 w 2224726"/>
              <a:gd name="connsiteY5" fmla="*/ 2528740 h 2528740"/>
              <a:gd name="connsiteX6" fmla="*/ 0 w 2224726"/>
              <a:gd name="connsiteY6" fmla="*/ 1896555 h 2528740"/>
              <a:gd name="connsiteX7" fmla="*/ 0 w 2224726"/>
              <a:gd name="connsiteY7" fmla="*/ 1314945 h 2528740"/>
              <a:gd name="connsiteX8" fmla="*/ 0 w 2224726"/>
              <a:gd name="connsiteY8" fmla="*/ 657472 h 2528740"/>
              <a:gd name="connsiteX9" fmla="*/ 0 w 2224726"/>
              <a:gd name="connsiteY9" fmla="*/ 0 h 2528740"/>
              <a:gd name="connsiteX0" fmla="*/ 2224726 w 2224726"/>
              <a:gd name="connsiteY0" fmla="*/ 0 h 2528740"/>
              <a:gd name="connsiteX1" fmla="*/ 2224726 w 2224726"/>
              <a:gd name="connsiteY1" fmla="*/ 606898 h 2528740"/>
              <a:gd name="connsiteX2" fmla="*/ 2224726 w 2224726"/>
              <a:gd name="connsiteY2" fmla="*/ 1188508 h 2528740"/>
              <a:gd name="connsiteX3" fmla="*/ 2224726 w 2224726"/>
              <a:gd name="connsiteY3" fmla="*/ 1871268 h 2528740"/>
              <a:gd name="connsiteX4" fmla="*/ 2224726 w 2224726"/>
              <a:gd name="connsiteY4" fmla="*/ 2528740 h 2528740"/>
              <a:gd name="connsiteX5" fmla="*/ 1946635 w 2224726"/>
              <a:gd name="connsiteY5" fmla="*/ 2250649 h 2528740"/>
              <a:gd name="connsiteX6" fmla="*/ 1946635 w 2224726"/>
              <a:gd name="connsiteY6" fmla="*/ 1632581 h 2528740"/>
              <a:gd name="connsiteX7" fmla="*/ 1946635 w 2224726"/>
              <a:gd name="connsiteY7" fmla="*/ 1014513 h 2528740"/>
              <a:gd name="connsiteX8" fmla="*/ 1946635 w 2224726"/>
              <a:gd name="connsiteY8" fmla="*/ 278091 h 2528740"/>
              <a:gd name="connsiteX9" fmla="*/ 2224726 w 2224726"/>
              <a:gd name="connsiteY9" fmla="*/ 0 h 2528740"/>
              <a:gd name="connsiteX0" fmla="*/ 0 w 2224726"/>
              <a:gd name="connsiteY0" fmla="*/ 0 h 2528740"/>
              <a:gd name="connsiteX1" fmla="*/ 600676 w 2224726"/>
              <a:gd name="connsiteY1" fmla="*/ 0 h 2528740"/>
              <a:gd name="connsiteX2" fmla="*/ 1090116 w 2224726"/>
              <a:gd name="connsiteY2" fmla="*/ 0 h 2528740"/>
              <a:gd name="connsiteX3" fmla="*/ 1601803 w 2224726"/>
              <a:gd name="connsiteY3" fmla="*/ 0 h 2528740"/>
              <a:gd name="connsiteX4" fmla="*/ 2224726 w 2224726"/>
              <a:gd name="connsiteY4" fmla="*/ 0 h 2528740"/>
              <a:gd name="connsiteX5" fmla="*/ 2224726 w 2224726"/>
              <a:gd name="connsiteY5" fmla="*/ 657472 h 2528740"/>
              <a:gd name="connsiteX6" fmla="*/ 2224726 w 2224726"/>
              <a:gd name="connsiteY6" fmla="*/ 1213795 h 2528740"/>
              <a:gd name="connsiteX7" fmla="*/ 2224726 w 2224726"/>
              <a:gd name="connsiteY7" fmla="*/ 1820693 h 2528740"/>
              <a:gd name="connsiteX8" fmla="*/ 2224726 w 2224726"/>
              <a:gd name="connsiteY8" fmla="*/ 2528740 h 2528740"/>
              <a:gd name="connsiteX9" fmla="*/ 1735286 w 2224726"/>
              <a:gd name="connsiteY9" fmla="*/ 2528740 h 2528740"/>
              <a:gd name="connsiteX10" fmla="*/ 1223599 w 2224726"/>
              <a:gd name="connsiteY10" fmla="*/ 2528740 h 2528740"/>
              <a:gd name="connsiteX11" fmla="*/ 622923 w 2224726"/>
              <a:gd name="connsiteY11" fmla="*/ 2528740 h 2528740"/>
              <a:gd name="connsiteX12" fmla="*/ 0 w 2224726"/>
              <a:gd name="connsiteY12" fmla="*/ 2528740 h 2528740"/>
              <a:gd name="connsiteX13" fmla="*/ 0 w 2224726"/>
              <a:gd name="connsiteY13" fmla="*/ 1972417 h 2528740"/>
              <a:gd name="connsiteX14" fmla="*/ 0 w 2224726"/>
              <a:gd name="connsiteY14" fmla="*/ 1416094 h 2528740"/>
              <a:gd name="connsiteX15" fmla="*/ 0 w 2224726"/>
              <a:gd name="connsiteY15" fmla="*/ 783909 h 2528740"/>
              <a:gd name="connsiteX16" fmla="*/ 0 w 2224726"/>
              <a:gd name="connsiteY16" fmla="*/ 0 h 2528740"/>
              <a:gd name="connsiteX17" fmla="*/ 278091 w 2224726"/>
              <a:gd name="connsiteY17" fmla="*/ 278091 h 2528740"/>
              <a:gd name="connsiteX18" fmla="*/ 834272 w 2224726"/>
              <a:gd name="connsiteY18" fmla="*/ 278091 h 2528740"/>
              <a:gd name="connsiteX19" fmla="*/ 1373768 w 2224726"/>
              <a:gd name="connsiteY19" fmla="*/ 278091 h 2528740"/>
              <a:gd name="connsiteX20" fmla="*/ 1946635 w 2224726"/>
              <a:gd name="connsiteY20" fmla="*/ 278091 h 2528740"/>
              <a:gd name="connsiteX21" fmla="*/ 1946635 w 2224726"/>
              <a:gd name="connsiteY21" fmla="*/ 975061 h 2528740"/>
              <a:gd name="connsiteX22" fmla="*/ 1946635 w 2224726"/>
              <a:gd name="connsiteY22" fmla="*/ 1652306 h 2528740"/>
              <a:gd name="connsiteX23" fmla="*/ 1946635 w 2224726"/>
              <a:gd name="connsiteY23" fmla="*/ 2250649 h 2528740"/>
              <a:gd name="connsiteX24" fmla="*/ 1440510 w 2224726"/>
              <a:gd name="connsiteY24" fmla="*/ 2250649 h 2528740"/>
              <a:gd name="connsiteX25" fmla="*/ 917700 w 2224726"/>
              <a:gd name="connsiteY25" fmla="*/ 2250649 h 2528740"/>
              <a:gd name="connsiteX26" fmla="*/ 278091 w 2224726"/>
              <a:gd name="connsiteY26" fmla="*/ 2250649 h 2528740"/>
              <a:gd name="connsiteX27" fmla="*/ 278091 w 2224726"/>
              <a:gd name="connsiteY27" fmla="*/ 1652306 h 2528740"/>
              <a:gd name="connsiteX28" fmla="*/ 278091 w 2224726"/>
              <a:gd name="connsiteY28" fmla="*/ 1053964 h 2528740"/>
              <a:gd name="connsiteX29" fmla="*/ 278091 w 2224726"/>
              <a:gd name="connsiteY29" fmla="*/ 278091 h 2528740"/>
              <a:gd name="connsiteX30" fmla="*/ 0 w 2224726"/>
              <a:gd name="connsiteY30" fmla="*/ 0 h 2528740"/>
              <a:gd name="connsiteX31" fmla="*/ 278091 w 2224726"/>
              <a:gd name="connsiteY31" fmla="*/ 278091 h 2528740"/>
              <a:gd name="connsiteX32" fmla="*/ 0 w 2224726"/>
              <a:gd name="connsiteY32" fmla="*/ 2528740 h 2528740"/>
              <a:gd name="connsiteX33" fmla="*/ 278091 w 2224726"/>
              <a:gd name="connsiteY33" fmla="*/ 2250649 h 2528740"/>
              <a:gd name="connsiteX34" fmla="*/ 2224726 w 2224726"/>
              <a:gd name="connsiteY34" fmla="*/ 0 h 2528740"/>
              <a:gd name="connsiteX35" fmla="*/ 1946635 w 2224726"/>
              <a:gd name="connsiteY35" fmla="*/ 278091 h 2528740"/>
              <a:gd name="connsiteX36" fmla="*/ 2224726 w 2224726"/>
              <a:gd name="connsiteY36" fmla="*/ 2528740 h 2528740"/>
              <a:gd name="connsiteX37" fmla="*/ 1946635 w 2224726"/>
              <a:gd name="connsiteY37" fmla="*/ 2250649 h 25287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2224726" h="2528740" stroke="0" extrusionOk="0">
                <a:moveTo>
                  <a:pt x="278091" y="278091"/>
                </a:moveTo>
                <a:cubicBezTo>
                  <a:pt x="471058" y="294909"/>
                  <a:pt x="654949" y="296454"/>
                  <a:pt x="800901" y="278091"/>
                </a:cubicBezTo>
                <a:cubicBezTo>
                  <a:pt x="946853" y="259729"/>
                  <a:pt x="1080744" y="295224"/>
                  <a:pt x="1340397" y="278091"/>
                </a:cubicBezTo>
                <a:cubicBezTo>
                  <a:pt x="1600050" y="260958"/>
                  <a:pt x="1664711" y="302377"/>
                  <a:pt x="1946635" y="278091"/>
                </a:cubicBezTo>
                <a:cubicBezTo>
                  <a:pt x="1960838" y="565779"/>
                  <a:pt x="1961953" y="654841"/>
                  <a:pt x="1946635" y="876434"/>
                </a:cubicBezTo>
                <a:cubicBezTo>
                  <a:pt x="1931317" y="1098027"/>
                  <a:pt x="1959082" y="1303884"/>
                  <a:pt x="1946635" y="1494502"/>
                </a:cubicBezTo>
                <a:cubicBezTo>
                  <a:pt x="1934188" y="1685120"/>
                  <a:pt x="1939444" y="1963029"/>
                  <a:pt x="1946635" y="2250649"/>
                </a:cubicBezTo>
                <a:cubicBezTo>
                  <a:pt x="1713410" y="2250124"/>
                  <a:pt x="1647056" y="2253077"/>
                  <a:pt x="1440510" y="2250649"/>
                </a:cubicBezTo>
                <a:cubicBezTo>
                  <a:pt x="1233965" y="2248221"/>
                  <a:pt x="1056847" y="2268250"/>
                  <a:pt x="901014" y="2250649"/>
                </a:cubicBezTo>
                <a:cubicBezTo>
                  <a:pt x="745181" y="2233048"/>
                  <a:pt x="457362" y="2229238"/>
                  <a:pt x="278091" y="2250649"/>
                </a:cubicBezTo>
                <a:cubicBezTo>
                  <a:pt x="251174" y="2050859"/>
                  <a:pt x="287432" y="1759620"/>
                  <a:pt x="278091" y="1632581"/>
                </a:cubicBezTo>
                <a:cubicBezTo>
                  <a:pt x="268750" y="1505542"/>
                  <a:pt x="270216" y="1255257"/>
                  <a:pt x="278091" y="935610"/>
                </a:cubicBezTo>
                <a:cubicBezTo>
                  <a:pt x="285966" y="615963"/>
                  <a:pt x="308289" y="427308"/>
                  <a:pt x="278091" y="278091"/>
                </a:cubicBezTo>
                <a:close/>
              </a:path>
              <a:path w="2224726" h="2528740" fill="lightenLess" stroke="0" extrusionOk="0">
                <a:moveTo>
                  <a:pt x="0" y="0"/>
                </a:moveTo>
                <a:cubicBezTo>
                  <a:pt x="129438" y="-7498"/>
                  <a:pt x="343500" y="22100"/>
                  <a:pt x="556182" y="0"/>
                </a:cubicBezTo>
                <a:cubicBezTo>
                  <a:pt x="768864" y="-22100"/>
                  <a:pt x="964260" y="9896"/>
                  <a:pt x="1090116" y="0"/>
                </a:cubicBezTo>
                <a:cubicBezTo>
                  <a:pt x="1215972" y="-9896"/>
                  <a:pt x="1492435" y="15361"/>
                  <a:pt x="1690792" y="0"/>
                </a:cubicBezTo>
                <a:cubicBezTo>
                  <a:pt x="1889149" y="-15361"/>
                  <a:pt x="2094485" y="-21903"/>
                  <a:pt x="2224726" y="0"/>
                </a:cubicBezTo>
                <a:cubicBezTo>
                  <a:pt x="2115446" y="109258"/>
                  <a:pt x="2061977" y="137650"/>
                  <a:pt x="1946635" y="278091"/>
                </a:cubicBezTo>
                <a:cubicBezTo>
                  <a:pt x="1808348" y="254889"/>
                  <a:pt x="1536170" y="266892"/>
                  <a:pt x="1423825" y="278091"/>
                </a:cubicBezTo>
                <a:cubicBezTo>
                  <a:pt x="1311480" y="289291"/>
                  <a:pt x="1082179" y="267607"/>
                  <a:pt x="917700" y="278091"/>
                </a:cubicBezTo>
                <a:cubicBezTo>
                  <a:pt x="753221" y="288575"/>
                  <a:pt x="529232" y="293759"/>
                  <a:pt x="278091" y="278091"/>
                </a:cubicBezTo>
                <a:cubicBezTo>
                  <a:pt x="212873" y="222867"/>
                  <a:pt x="94962" y="88807"/>
                  <a:pt x="0" y="0"/>
                </a:cubicBezTo>
                <a:close/>
              </a:path>
              <a:path w="2224726" h="2528740" fill="darkenLess" stroke="0" extrusionOk="0">
                <a:moveTo>
                  <a:pt x="0" y="2528740"/>
                </a:moveTo>
                <a:cubicBezTo>
                  <a:pt x="60175" y="2447034"/>
                  <a:pt x="181061" y="2331690"/>
                  <a:pt x="278091" y="2250649"/>
                </a:cubicBezTo>
                <a:cubicBezTo>
                  <a:pt x="450632" y="2260628"/>
                  <a:pt x="702543" y="2239594"/>
                  <a:pt x="817587" y="2250649"/>
                </a:cubicBezTo>
                <a:cubicBezTo>
                  <a:pt x="932631" y="2261704"/>
                  <a:pt x="1214198" y="2227823"/>
                  <a:pt x="1340397" y="2250649"/>
                </a:cubicBezTo>
                <a:cubicBezTo>
                  <a:pt x="1466596" y="2273476"/>
                  <a:pt x="1740501" y="2232900"/>
                  <a:pt x="1946635" y="2250649"/>
                </a:cubicBezTo>
                <a:cubicBezTo>
                  <a:pt x="1995067" y="2319349"/>
                  <a:pt x="2102499" y="2387775"/>
                  <a:pt x="2224726" y="2528740"/>
                </a:cubicBezTo>
                <a:cubicBezTo>
                  <a:pt x="2095598" y="2513395"/>
                  <a:pt x="1872446" y="2505606"/>
                  <a:pt x="1735286" y="2528740"/>
                </a:cubicBezTo>
                <a:cubicBezTo>
                  <a:pt x="1598126" y="2551874"/>
                  <a:pt x="1417512" y="2537295"/>
                  <a:pt x="1245847" y="2528740"/>
                </a:cubicBezTo>
                <a:cubicBezTo>
                  <a:pt x="1074182" y="2520185"/>
                  <a:pt x="954952" y="2545747"/>
                  <a:pt x="667418" y="2528740"/>
                </a:cubicBezTo>
                <a:cubicBezTo>
                  <a:pt x="379884" y="2511733"/>
                  <a:pt x="192086" y="2512220"/>
                  <a:pt x="0" y="2528740"/>
                </a:cubicBezTo>
                <a:close/>
              </a:path>
              <a:path w="2224726" h="2528740" fill="lighten" stroke="0" extrusionOk="0">
                <a:moveTo>
                  <a:pt x="0" y="0"/>
                </a:moveTo>
                <a:cubicBezTo>
                  <a:pt x="118421" y="118854"/>
                  <a:pt x="199013" y="219046"/>
                  <a:pt x="278091" y="278091"/>
                </a:cubicBezTo>
                <a:cubicBezTo>
                  <a:pt x="309500" y="467124"/>
                  <a:pt x="266964" y="643094"/>
                  <a:pt x="278091" y="915885"/>
                </a:cubicBezTo>
                <a:cubicBezTo>
                  <a:pt x="289218" y="1188676"/>
                  <a:pt x="297690" y="1301260"/>
                  <a:pt x="278091" y="1593130"/>
                </a:cubicBezTo>
                <a:cubicBezTo>
                  <a:pt x="258492" y="1885001"/>
                  <a:pt x="269404" y="2011881"/>
                  <a:pt x="278091" y="2250649"/>
                </a:cubicBezTo>
                <a:cubicBezTo>
                  <a:pt x="152235" y="2359132"/>
                  <a:pt x="132926" y="2418304"/>
                  <a:pt x="0" y="2528740"/>
                </a:cubicBezTo>
                <a:cubicBezTo>
                  <a:pt x="-24651" y="2329830"/>
                  <a:pt x="-6084" y="2174184"/>
                  <a:pt x="0" y="1896555"/>
                </a:cubicBezTo>
                <a:cubicBezTo>
                  <a:pt x="6084" y="1618926"/>
                  <a:pt x="-3801" y="1556770"/>
                  <a:pt x="0" y="1314945"/>
                </a:cubicBezTo>
                <a:cubicBezTo>
                  <a:pt x="3801" y="1073120"/>
                  <a:pt x="-7012" y="955574"/>
                  <a:pt x="0" y="657472"/>
                </a:cubicBezTo>
                <a:cubicBezTo>
                  <a:pt x="7012" y="359370"/>
                  <a:pt x="-23638" y="245869"/>
                  <a:pt x="0" y="0"/>
                </a:cubicBezTo>
                <a:close/>
              </a:path>
              <a:path w="2224726" h="2528740" fill="darken" stroke="0" extrusionOk="0">
                <a:moveTo>
                  <a:pt x="2224726" y="0"/>
                </a:moveTo>
                <a:cubicBezTo>
                  <a:pt x="2204743" y="294265"/>
                  <a:pt x="2245349" y="453290"/>
                  <a:pt x="2224726" y="606898"/>
                </a:cubicBezTo>
                <a:cubicBezTo>
                  <a:pt x="2204103" y="760506"/>
                  <a:pt x="2221474" y="966146"/>
                  <a:pt x="2224726" y="1188508"/>
                </a:cubicBezTo>
                <a:cubicBezTo>
                  <a:pt x="2227979" y="1410870"/>
                  <a:pt x="2196869" y="1700438"/>
                  <a:pt x="2224726" y="1871268"/>
                </a:cubicBezTo>
                <a:cubicBezTo>
                  <a:pt x="2252583" y="2042098"/>
                  <a:pt x="2226750" y="2344680"/>
                  <a:pt x="2224726" y="2528740"/>
                </a:cubicBezTo>
                <a:cubicBezTo>
                  <a:pt x="2109736" y="2436130"/>
                  <a:pt x="2067028" y="2391134"/>
                  <a:pt x="1946635" y="2250649"/>
                </a:cubicBezTo>
                <a:cubicBezTo>
                  <a:pt x="1949358" y="2087763"/>
                  <a:pt x="1953493" y="1913065"/>
                  <a:pt x="1946635" y="1632581"/>
                </a:cubicBezTo>
                <a:cubicBezTo>
                  <a:pt x="1939777" y="1352097"/>
                  <a:pt x="1941707" y="1213303"/>
                  <a:pt x="1946635" y="1014513"/>
                </a:cubicBezTo>
                <a:cubicBezTo>
                  <a:pt x="1951563" y="815723"/>
                  <a:pt x="1960630" y="447790"/>
                  <a:pt x="1946635" y="278091"/>
                </a:cubicBezTo>
                <a:cubicBezTo>
                  <a:pt x="2054385" y="186067"/>
                  <a:pt x="2170876" y="77728"/>
                  <a:pt x="2224726" y="0"/>
                </a:cubicBezTo>
                <a:close/>
              </a:path>
              <a:path w="2224726" h="2528740" fill="none" extrusionOk="0">
                <a:moveTo>
                  <a:pt x="0" y="0"/>
                </a:moveTo>
                <a:cubicBezTo>
                  <a:pt x="211009" y="15900"/>
                  <a:pt x="303241" y="29585"/>
                  <a:pt x="600676" y="0"/>
                </a:cubicBezTo>
                <a:cubicBezTo>
                  <a:pt x="898111" y="-29585"/>
                  <a:pt x="979072" y="3508"/>
                  <a:pt x="1090116" y="0"/>
                </a:cubicBezTo>
                <a:cubicBezTo>
                  <a:pt x="1201160" y="-3508"/>
                  <a:pt x="1475075" y="-3557"/>
                  <a:pt x="1601803" y="0"/>
                </a:cubicBezTo>
                <a:cubicBezTo>
                  <a:pt x="1728531" y="3557"/>
                  <a:pt x="1922305" y="-19660"/>
                  <a:pt x="2224726" y="0"/>
                </a:cubicBezTo>
                <a:cubicBezTo>
                  <a:pt x="2230663" y="266279"/>
                  <a:pt x="2218467" y="451128"/>
                  <a:pt x="2224726" y="657472"/>
                </a:cubicBezTo>
                <a:cubicBezTo>
                  <a:pt x="2230985" y="863816"/>
                  <a:pt x="2212638" y="979608"/>
                  <a:pt x="2224726" y="1213795"/>
                </a:cubicBezTo>
                <a:cubicBezTo>
                  <a:pt x="2236814" y="1447982"/>
                  <a:pt x="2249286" y="1565171"/>
                  <a:pt x="2224726" y="1820693"/>
                </a:cubicBezTo>
                <a:cubicBezTo>
                  <a:pt x="2200166" y="2076215"/>
                  <a:pt x="2223349" y="2386081"/>
                  <a:pt x="2224726" y="2528740"/>
                </a:cubicBezTo>
                <a:cubicBezTo>
                  <a:pt x="2016403" y="2544840"/>
                  <a:pt x="1978581" y="2505764"/>
                  <a:pt x="1735286" y="2528740"/>
                </a:cubicBezTo>
                <a:cubicBezTo>
                  <a:pt x="1491991" y="2551716"/>
                  <a:pt x="1349665" y="2531979"/>
                  <a:pt x="1223599" y="2528740"/>
                </a:cubicBezTo>
                <a:cubicBezTo>
                  <a:pt x="1097533" y="2525501"/>
                  <a:pt x="822839" y="2518369"/>
                  <a:pt x="622923" y="2528740"/>
                </a:cubicBezTo>
                <a:cubicBezTo>
                  <a:pt x="423007" y="2539111"/>
                  <a:pt x="163126" y="2512812"/>
                  <a:pt x="0" y="2528740"/>
                </a:cubicBezTo>
                <a:cubicBezTo>
                  <a:pt x="-19882" y="2307192"/>
                  <a:pt x="-10184" y="2137293"/>
                  <a:pt x="0" y="1972417"/>
                </a:cubicBezTo>
                <a:cubicBezTo>
                  <a:pt x="10184" y="1807541"/>
                  <a:pt x="-23187" y="1531129"/>
                  <a:pt x="0" y="1416094"/>
                </a:cubicBezTo>
                <a:cubicBezTo>
                  <a:pt x="23187" y="1301059"/>
                  <a:pt x="30682" y="1043869"/>
                  <a:pt x="0" y="783909"/>
                </a:cubicBezTo>
                <a:cubicBezTo>
                  <a:pt x="-30682" y="523949"/>
                  <a:pt x="24829" y="211506"/>
                  <a:pt x="0" y="0"/>
                </a:cubicBezTo>
                <a:close/>
                <a:moveTo>
                  <a:pt x="278091" y="278091"/>
                </a:moveTo>
                <a:cubicBezTo>
                  <a:pt x="501280" y="284140"/>
                  <a:pt x="717437" y="294288"/>
                  <a:pt x="834272" y="278091"/>
                </a:cubicBezTo>
                <a:cubicBezTo>
                  <a:pt x="951107" y="261894"/>
                  <a:pt x="1164178" y="298462"/>
                  <a:pt x="1373768" y="278091"/>
                </a:cubicBezTo>
                <a:cubicBezTo>
                  <a:pt x="1583358" y="257720"/>
                  <a:pt x="1730455" y="301924"/>
                  <a:pt x="1946635" y="278091"/>
                </a:cubicBezTo>
                <a:cubicBezTo>
                  <a:pt x="1950640" y="551851"/>
                  <a:pt x="1912465" y="729303"/>
                  <a:pt x="1946635" y="975061"/>
                </a:cubicBezTo>
                <a:cubicBezTo>
                  <a:pt x="1980806" y="1220819"/>
                  <a:pt x="1919918" y="1376551"/>
                  <a:pt x="1946635" y="1652306"/>
                </a:cubicBezTo>
                <a:cubicBezTo>
                  <a:pt x="1973352" y="1928061"/>
                  <a:pt x="1938557" y="2102359"/>
                  <a:pt x="1946635" y="2250649"/>
                </a:cubicBezTo>
                <a:cubicBezTo>
                  <a:pt x="1805571" y="2271843"/>
                  <a:pt x="1630939" y="2251566"/>
                  <a:pt x="1440510" y="2250649"/>
                </a:cubicBezTo>
                <a:cubicBezTo>
                  <a:pt x="1250082" y="2249732"/>
                  <a:pt x="1084107" y="2270996"/>
                  <a:pt x="917700" y="2250649"/>
                </a:cubicBezTo>
                <a:cubicBezTo>
                  <a:pt x="751293" y="2230303"/>
                  <a:pt x="468045" y="2239116"/>
                  <a:pt x="278091" y="2250649"/>
                </a:cubicBezTo>
                <a:cubicBezTo>
                  <a:pt x="251170" y="2067785"/>
                  <a:pt x="281231" y="1930979"/>
                  <a:pt x="278091" y="1652306"/>
                </a:cubicBezTo>
                <a:cubicBezTo>
                  <a:pt x="274951" y="1373633"/>
                  <a:pt x="292462" y="1210792"/>
                  <a:pt x="278091" y="1053964"/>
                </a:cubicBezTo>
                <a:cubicBezTo>
                  <a:pt x="263720" y="897136"/>
                  <a:pt x="296913" y="647878"/>
                  <a:pt x="278091" y="278091"/>
                </a:cubicBezTo>
                <a:close/>
                <a:moveTo>
                  <a:pt x="0" y="0"/>
                </a:moveTo>
                <a:cubicBezTo>
                  <a:pt x="115066" y="110651"/>
                  <a:pt x="195592" y="209950"/>
                  <a:pt x="278091" y="278091"/>
                </a:cubicBezTo>
                <a:moveTo>
                  <a:pt x="0" y="2528740"/>
                </a:moveTo>
                <a:cubicBezTo>
                  <a:pt x="56704" y="2457866"/>
                  <a:pt x="129749" y="2371402"/>
                  <a:pt x="278091" y="2250649"/>
                </a:cubicBezTo>
                <a:moveTo>
                  <a:pt x="2224726" y="0"/>
                </a:moveTo>
                <a:cubicBezTo>
                  <a:pt x="2109981" y="107386"/>
                  <a:pt x="2017743" y="226361"/>
                  <a:pt x="1946635" y="278091"/>
                </a:cubicBezTo>
                <a:moveTo>
                  <a:pt x="2224726" y="2528740"/>
                </a:moveTo>
                <a:cubicBezTo>
                  <a:pt x="2096993" y="2412282"/>
                  <a:pt x="2058278" y="2340788"/>
                  <a:pt x="1946635" y="2250649"/>
                </a:cubicBezTo>
              </a:path>
            </a:pathLst>
          </a:custGeom>
          <a:noFill/>
          <a:ln w="1905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3996430843">
                  <a:prstGeom prst="bevel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000" b="1" i="0" dirty="0">
                <a:solidFill>
                  <a:schemeClr val="tx1"/>
                </a:solidFill>
                <a:effectLst/>
              </a:rPr>
              <a:t>Lokacije zabilježenih rasističkih organizacija u </a:t>
            </a:r>
            <a:endParaRPr lang="pl-PL" sz="2000" b="1" i="0" dirty="0" smtClean="0">
              <a:solidFill>
                <a:schemeClr val="tx1"/>
              </a:solidFill>
              <a:effectLst/>
            </a:endParaRPr>
          </a:p>
          <a:p>
            <a:pPr algn="ctr"/>
            <a:r>
              <a:rPr lang="pl-PL" sz="2000" b="1" i="0" dirty="0" smtClean="0">
                <a:solidFill>
                  <a:schemeClr val="tx1"/>
                </a:solidFill>
                <a:effectLst/>
              </a:rPr>
              <a:t>SAD-u</a:t>
            </a:r>
            <a:endParaRPr lang="hr-HR" sz="2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686998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slov 2">
            <a:extLst>
              <a:ext uri="{FF2B5EF4-FFF2-40B4-BE49-F238E27FC236}">
                <a16:creationId xmlns:a16="http://schemas.microsoft.com/office/drawing/2014/main" xmlns="" id="{8E33B8BE-E665-4C73-92A4-D22D43E194D6}"/>
              </a:ext>
            </a:extLst>
          </p:cNvPr>
          <p:cNvSpPr txBox="1">
            <a:spLocks/>
          </p:cNvSpPr>
          <p:nvPr/>
        </p:nvSpPr>
        <p:spPr>
          <a:xfrm>
            <a:off x="513170" y="1299391"/>
            <a:ext cx="3554691" cy="868509"/>
          </a:xfrm>
          <a:prstGeom prst="rect">
            <a:avLst/>
          </a:prstGeom>
        </p:spPr>
        <p:txBody>
          <a:bodyPr vert="horz" lIns="0" tIns="0" rIns="0" bIns="0" rtlCol="0" anchor="b" anchorCtr="0">
            <a:normAutofit fontScale="850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r-H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Prisjetimo se!</a:t>
            </a:r>
          </a:p>
        </p:txBody>
      </p:sp>
      <p:sp>
        <p:nvSpPr>
          <p:cNvPr id="6" name="Pravokutnik: savinuti kut 5">
            <a:extLst>
              <a:ext uri="{FF2B5EF4-FFF2-40B4-BE49-F238E27FC236}">
                <a16:creationId xmlns:a16="http://schemas.microsoft.com/office/drawing/2014/main" xmlns="" id="{83AE93CF-1C97-4A83-B236-BC13F0F02B51}"/>
              </a:ext>
            </a:extLst>
          </p:cNvPr>
          <p:cNvSpPr/>
          <p:nvPr/>
        </p:nvSpPr>
        <p:spPr>
          <a:xfrm>
            <a:off x="414384" y="1303124"/>
            <a:ext cx="3752262" cy="868509"/>
          </a:xfrm>
          <a:custGeom>
            <a:avLst/>
            <a:gdLst>
              <a:gd name="connsiteX0" fmla="*/ 0 w 3752262"/>
              <a:gd name="connsiteY0" fmla="*/ 0 h 868509"/>
              <a:gd name="connsiteX1" fmla="*/ 3752262 w 3752262"/>
              <a:gd name="connsiteY1" fmla="*/ 0 h 868509"/>
              <a:gd name="connsiteX2" fmla="*/ 3752262 w 3752262"/>
              <a:gd name="connsiteY2" fmla="*/ 723755 h 868509"/>
              <a:gd name="connsiteX3" fmla="*/ 3607508 w 3752262"/>
              <a:gd name="connsiteY3" fmla="*/ 868509 h 868509"/>
              <a:gd name="connsiteX4" fmla="*/ 0 w 3752262"/>
              <a:gd name="connsiteY4" fmla="*/ 868509 h 868509"/>
              <a:gd name="connsiteX5" fmla="*/ 0 w 3752262"/>
              <a:gd name="connsiteY5" fmla="*/ 0 h 868509"/>
              <a:gd name="connsiteX0" fmla="*/ 3607508 w 3752262"/>
              <a:gd name="connsiteY0" fmla="*/ 868509 h 868509"/>
              <a:gd name="connsiteX1" fmla="*/ 3636458 w 3752262"/>
              <a:gd name="connsiteY1" fmla="*/ 752705 h 868509"/>
              <a:gd name="connsiteX2" fmla="*/ 3752262 w 3752262"/>
              <a:gd name="connsiteY2" fmla="*/ 723755 h 868509"/>
              <a:gd name="connsiteX3" fmla="*/ 3607508 w 3752262"/>
              <a:gd name="connsiteY3" fmla="*/ 868509 h 868509"/>
              <a:gd name="connsiteX0" fmla="*/ 3607508 w 3752262"/>
              <a:gd name="connsiteY0" fmla="*/ 868509 h 868509"/>
              <a:gd name="connsiteX1" fmla="*/ 3636458 w 3752262"/>
              <a:gd name="connsiteY1" fmla="*/ 752705 h 868509"/>
              <a:gd name="connsiteX2" fmla="*/ 3752262 w 3752262"/>
              <a:gd name="connsiteY2" fmla="*/ 723755 h 868509"/>
              <a:gd name="connsiteX3" fmla="*/ 3607508 w 3752262"/>
              <a:gd name="connsiteY3" fmla="*/ 868509 h 868509"/>
              <a:gd name="connsiteX4" fmla="*/ 0 w 3752262"/>
              <a:gd name="connsiteY4" fmla="*/ 868509 h 868509"/>
              <a:gd name="connsiteX5" fmla="*/ 0 w 3752262"/>
              <a:gd name="connsiteY5" fmla="*/ 0 h 868509"/>
              <a:gd name="connsiteX6" fmla="*/ 3752262 w 3752262"/>
              <a:gd name="connsiteY6" fmla="*/ 0 h 868509"/>
              <a:gd name="connsiteX7" fmla="*/ 3752262 w 3752262"/>
              <a:gd name="connsiteY7" fmla="*/ 723755 h 8685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752262" h="868509" stroke="0" extrusionOk="0">
                <a:moveTo>
                  <a:pt x="0" y="0"/>
                </a:moveTo>
                <a:cubicBezTo>
                  <a:pt x="397916" y="110234"/>
                  <a:pt x="2041373" y="74675"/>
                  <a:pt x="3752262" y="0"/>
                </a:cubicBezTo>
                <a:cubicBezTo>
                  <a:pt x="3740901" y="135786"/>
                  <a:pt x="3724605" y="452125"/>
                  <a:pt x="3752262" y="723755"/>
                </a:cubicBezTo>
                <a:cubicBezTo>
                  <a:pt x="3699880" y="799968"/>
                  <a:pt x="3651763" y="799397"/>
                  <a:pt x="3607508" y="868509"/>
                </a:cubicBezTo>
                <a:cubicBezTo>
                  <a:pt x="1809786" y="880510"/>
                  <a:pt x="1290212" y="841270"/>
                  <a:pt x="0" y="868509"/>
                </a:cubicBezTo>
                <a:cubicBezTo>
                  <a:pt x="49957" y="475282"/>
                  <a:pt x="-20892" y="167603"/>
                  <a:pt x="0" y="0"/>
                </a:cubicBezTo>
                <a:close/>
              </a:path>
              <a:path w="3752262" h="868509" fill="darkenLess" stroke="0" extrusionOk="0">
                <a:moveTo>
                  <a:pt x="3607508" y="868509"/>
                </a:moveTo>
                <a:cubicBezTo>
                  <a:pt x="3611179" y="840359"/>
                  <a:pt x="3639751" y="776095"/>
                  <a:pt x="3636458" y="752705"/>
                </a:cubicBezTo>
                <a:cubicBezTo>
                  <a:pt x="3668944" y="754595"/>
                  <a:pt x="3713710" y="724815"/>
                  <a:pt x="3752262" y="723755"/>
                </a:cubicBezTo>
                <a:cubicBezTo>
                  <a:pt x="3709027" y="778439"/>
                  <a:pt x="3651467" y="806206"/>
                  <a:pt x="3607508" y="868509"/>
                </a:cubicBezTo>
                <a:close/>
              </a:path>
              <a:path w="3752262" h="868509" fill="none" extrusionOk="0">
                <a:moveTo>
                  <a:pt x="3607508" y="868509"/>
                </a:moveTo>
                <a:cubicBezTo>
                  <a:pt x="3613195" y="834529"/>
                  <a:pt x="3625779" y="795796"/>
                  <a:pt x="3636458" y="752705"/>
                </a:cubicBezTo>
                <a:cubicBezTo>
                  <a:pt x="3659764" y="743121"/>
                  <a:pt x="3709192" y="740045"/>
                  <a:pt x="3752262" y="723755"/>
                </a:cubicBezTo>
                <a:cubicBezTo>
                  <a:pt x="3723899" y="769801"/>
                  <a:pt x="3663606" y="812520"/>
                  <a:pt x="3607508" y="868509"/>
                </a:cubicBezTo>
                <a:cubicBezTo>
                  <a:pt x="2263941" y="786229"/>
                  <a:pt x="428175" y="1034529"/>
                  <a:pt x="0" y="868509"/>
                </a:cubicBezTo>
                <a:cubicBezTo>
                  <a:pt x="-13111" y="446380"/>
                  <a:pt x="3752" y="297303"/>
                  <a:pt x="0" y="0"/>
                </a:cubicBezTo>
                <a:cubicBezTo>
                  <a:pt x="1673342" y="122860"/>
                  <a:pt x="2507467" y="165524"/>
                  <a:pt x="3752262" y="0"/>
                </a:cubicBezTo>
                <a:cubicBezTo>
                  <a:pt x="3777684" y="205477"/>
                  <a:pt x="3696381" y="397650"/>
                  <a:pt x="3752262" y="723755"/>
                </a:cubicBezTo>
              </a:path>
            </a:pathLst>
          </a:custGeom>
          <a:noFill/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3853076288">
                  <a:prstGeom prst="foldedCorner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  <p:sp>
        <p:nvSpPr>
          <p:cNvPr id="7" name="Rezervirano mjesto sadržaja 6">
            <a:extLst>
              <a:ext uri="{FF2B5EF4-FFF2-40B4-BE49-F238E27FC236}">
                <a16:creationId xmlns:a16="http://schemas.microsoft.com/office/drawing/2014/main" xmlns="" id="{8BFD5962-3C07-4D2E-A445-E5BCA74396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785" y="2573918"/>
            <a:ext cx="10515600" cy="3928426"/>
          </a:xfrm>
        </p:spPr>
        <p:txBody>
          <a:bodyPr>
            <a:normAutofit/>
          </a:bodyPr>
          <a:lstStyle/>
          <a:p>
            <a:r>
              <a:rPr lang="hr-HR" sz="4400" dirty="0">
                <a:solidFill>
                  <a:schemeClr val="tx1"/>
                </a:solidFill>
              </a:rPr>
              <a:t>Što je liberalna demokracija? </a:t>
            </a:r>
          </a:p>
          <a:p>
            <a:r>
              <a:rPr lang="hr-HR" sz="4400" dirty="0">
                <a:solidFill>
                  <a:schemeClr val="tx1"/>
                </a:solidFill>
              </a:rPr>
              <a:t>Objasni trodiobu vlasti.</a:t>
            </a:r>
          </a:p>
          <a:p>
            <a:r>
              <a:rPr lang="hr-HR" sz="4400" dirty="0">
                <a:solidFill>
                  <a:schemeClr val="tx1"/>
                </a:solidFill>
              </a:rPr>
              <a:t>Objasni razliku između diktature i totalitarizma.</a:t>
            </a:r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xmlns="" val="2915957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avokutnik: savinuti kut 3">
            <a:extLst>
              <a:ext uri="{FF2B5EF4-FFF2-40B4-BE49-F238E27FC236}">
                <a16:creationId xmlns:a16="http://schemas.microsoft.com/office/drawing/2014/main" xmlns="" id="{DD3F3CA1-E118-4DE8-A469-8DA94A540954}"/>
              </a:ext>
            </a:extLst>
          </p:cNvPr>
          <p:cNvSpPr/>
          <p:nvPr/>
        </p:nvSpPr>
        <p:spPr>
          <a:xfrm>
            <a:off x="471340" y="1272619"/>
            <a:ext cx="11317248" cy="5438527"/>
          </a:xfrm>
          <a:custGeom>
            <a:avLst/>
            <a:gdLst>
              <a:gd name="connsiteX0" fmla="*/ 0 w 11317248"/>
              <a:gd name="connsiteY0" fmla="*/ 0 h 5438527"/>
              <a:gd name="connsiteX1" fmla="*/ 11317248 w 11317248"/>
              <a:gd name="connsiteY1" fmla="*/ 0 h 5438527"/>
              <a:gd name="connsiteX2" fmla="*/ 11317248 w 11317248"/>
              <a:gd name="connsiteY2" fmla="*/ 4532088 h 5438527"/>
              <a:gd name="connsiteX3" fmla="*/ 10410809 w 11317248"/>
              <a:gd name="connsiteY3" fmla="*/ 5438527 h 5438527"/>
              <a:gd name="connsiteX4" fmla="*/ 0 w 11317248"/>
              <a:gd name="connsiteY4" fmla="*/ 5438527 h 5438527"/>
              <a:gd name="connsiteX5" fmla="*/ 0 w 11317248"/>
              <a:gd name="connsiteY5" fmla="*/ 0 h 5438527"/>
              <a:gd name="connsiteX0" fmla="*/ 10410809 w 11317248"/>
              <a:gd name="connsiteY0" fmla="*/ 5438527 h 5438527"/>
              <a:gd name="connsiteX1" fmla="*/ 10592097 w 11317248"/>
              <a:gd name="connsiteY1" fmla="*/ 4713376 h 5438527"/>
              <a:gd name="connsiteX2" fmla="*/ 11317248 w 11317248"/>
              <a:gd name="connsiteY2" fmla="*/ 4532088 h 5438527"/>
              <a:gd name="connsiteX3" fmla="*/ 10410809 w 11317248"/>
              <a:gd name="connsiteY3" fmla="*/ 5438527 h 5438527"/>
              <a:gd name="connsiteX0" fmla="*/ 10410809 w 11317248"/>
              <a:gd name="connsiteY0" fmla="*/ 5438527 h 5438527"/>
              <a:gd name="connsiteX1" fmla="*/ 10592097 w 11317248"/>
              <a:gd name="connsiteY1" fmla="*/ 4713376 h 5438527"/>
              <a:gd name="connsiteX2" fmla="*/ 11317248 w 11317248"/>
              <a:gd name="connsiteY2" fmla="*/ 4532088 h 5438527"/>
              <a:gd name="connsiteX3" fmla="*/ 10410809 w 11317248"/>
              <a:gd name="connsiteY3" fmla="*/ 5438527 h 5438527"/>
              <a:gd name="connsiteX4" fmla="*/ 0 w 11317248"/>
              <a:gd name="connsiteY4" fmla="*/ 5438527 h 5438527"/>
              <a:gd name="connsiteX5" fmla="*/ 0 w 11317248"/>
              <a:gd name="connsiteY5" fmla="*/ 0 h 5438527"/>
              <a:gd name="connsiteX6" fmla="*/ 11317248 w 11317248"/>
              <a:gd name="connsiteY6" fmla="*/ 0 h 5438527"/>
              <a:gd name="connsiteX7" fmla="*/ 11317248 w 11317248"/>
              <a:gd name="connsiteY7" fmla="*/ 4532088 h 54385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317248" h="5438527" stroke="0" extrusionOk="0">
                <a:moveTo>
                  <a:pt x="0" y="0"/>
                </a:moveTo>
                <a:cubicBezTo>
                  <a:pt x="3415000" y="136036"/>
                  <a:pt x="6116080" y="-133933"/>
                  <a:pt x="11317248" y="0"/>
                </a:cubicBezTo>
                <a:cubicBezTo>
                  <a:pt x="11416149" y="2200243"/>
                  <a:pt x="11401692" y="2285110"/>
                  <a:pt x="11317248" y="4532088"/>
                </a:cubicBezTo>
                <a:cubicBezTo>
                  <a:pt x="11203453" y="4660684"/>
                  <a:pt x="10579684" y="5281376"/>
                  <a:pt x="10410809" y="5438527"/>
                </a:cubicBezTo>
                <a:cubicBezTo>
                  <a:pt x="5446675" y="5501950"/>
                  <a:pt x="2021994" y="5412289"/>
                  <a:pt x="0" y="5438527"/>
                </a:cubicBezTo>
                <a:cubicBezTo>
                  <a:pt x="58356" y="4588364"/>
                  <a:pt x="-10409" y="1053061"/>
                  <a:pt x="0" y="0"/>
                </a:cubicBezTo>
                <a:close/>
              </a:path>
              <a:path w="11317248" h="5438527" fill="darkenLess" stroke="0" extrusionOk="0">
                <a:moveTo>
                  <a:pt x="10410809" y="5438527"/>
                </a:moveTo>
                <a:cubicBezTo>
                  <a:pt x="10439382" y="5141702"/>
                  <a:pt x="10519622" y="5016487"/>
                  <a:pt x="10592097" y="4713376"/>
                </a:cubicBezTo>
                <a:cubicBezTo>
                  <a:pt x="10886461" y="4605126"/>
                  <a:pt x="11206200" y="4604773"/>
                  <a:pt x="11317248" y="4532088"/>
                </a:cubicBezTo>
                <a:cubicBezTo>
                  <a:pt x="11028041" y="4781002"/>
                  <a:pt x="10764185" y="5228786"/>
                  <a:pt x="10410809" y="5438527"/>
                </a:cubicBezTo>
                <a:close/>
              </a:path>
              <a:path w="11317248" h="5438527" fill="none" extrusionOk="0">
                <a:moveTo>
                  <a:pt x="10410809" y="5438527"/>
                </a:moveTo>
                <a:cubicBezTo>
                  <a:pt x="10469210" y="5211638"/>
                  <a:pt x="10582169" y="4862033"/>
                  <a:pt x="10592097" y="4713376"/>
                </a:cubicBezTo>
                <a:cubicBezTo>
                  <a:pt x="10863176" y="4668542"/>
                  <a:pt x="11084892" y="4654033"/>
                  <a:pt x="11317248" y="4532088"/>
                </a:cubicBezTo>
                <a:cubicBezTo>
                  <a:pt x="10917653" y="5037775"/>
                  <a:pt x="10698054" y="5033171"/>
                  <a:pt x="10410809" y="5438527"/>
                </a:cubicBezTo>
                <a:cubicBezTo>
                  <a:pt x="5231681" y="5473716"/>
                  <a:pt x="2337071" y="5515754"/>
                  <a:pt x="0" y="5438527"/>
                </a:cubicBezTo>
                <a:cubicBezTo>
                  <a:pt x="147549" y="2799559"/>
                  <a:pt x="58320" y="1810475"/>
                  <a:pt x="0" y="0"/>
                </a:cubicBezTo>
                <a:cubicBezTo>
                  <a:pt x="1500338" y="-6091"/>
                  <a:pt x="6592506" y="14470"/>
                  <a:pt x="11317248" y="0"/>
                </a:cubicBezTo>
                <a:cubicBezTo>
                  <a:pt x="11192274" y="729541"/>
                  <a:pt x="11256323" y="3529388"/>
                  <a:pt x="11317248" y="4532088"/>
                </a:cubicBezTo>
              </a:path>
              <a:path w="11317248" h="5438527" fill="none" stroke="0" extrusionOk="0">
                <a:moveTo>
                  <a:pt x="10410809" y="5438527"/>
                </a:moveTo>
                <a:cubicBezTo>
                  <a:pt x="10484578" y="5288311"/>
                  <a:pt x="10544640" y="4839645"/>
                  <a:pt x="10592097" y="4713376"/>
                </a:cubicBezTo>
                <a:cubicBezTo>
                  <a:pt x="10851865" y="4659592"/>
                  <a:pt x="10998746" y="4675317"/>
                  <a:pt x="11317248" y="4532088"/>
                </a:cubicBezTo>
                <a:cubicBezTo>
                  <a:pt x="10805618" y="4886235"/>
                  <a:pt x="10465451" y="5253358"/>
                  <a:pt x="10410809" y="5438527"/>
                </a:cubicBezTo>
                <a:cubicBezTo>
                  <a:pt x="5835285" y="5358115"/>
                  <a:pt x="1659621" y="5431303"/>
                  <a:pt x="0" y="5438527"/>
                </a:cubicBezTo>
                <a:cubicBezTo>
                  <a:pt x="-52056" y="4596397"/>
                  <a:pt x="80868" y="1440090"/>
                  <a:pt x="0" y="0"/>
                </a:cubicBezTo>
                <a:cubicBezTo>
                  <a:pt x="2751463" y="103891"/>
                  <a:pt x="8495137" y="-50287"/>
                  <a:pt x="11317248" y="0"/>
                </a:cubicBezTo>
                <a:cubicBezTo>
                  <a:pt x="11379433" y="1601181"/>
                  <a:pt x="11197945" y="3372415"/>
                  <a:pt x="11317248" y="4532088"/>
                </a:cubicBezTo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3615050570">
                  <a:prstGeom prst="foldedCorner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hr-HR" sz="20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sz="2800" b="1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sz="2800" b="1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sz="2800" b="1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hr-HR" sz="2800" b="1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Primjeri demokracija: Ujedinjeno Kraljevstvo, Francuska i SAD</a:t>
            </a:r>
          </a:p>
          <a:p>
            <a:pPr algn="just"/>
            <a:endParaRPr lang="hr-HR" sz="2000" b="1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hr-HR" sz="2000" b="1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UJEDINJENO KRALJEVSTVO </a:t>
            </a:r>
          </a:p>
          <a:p>
            <a:pPr marL="342900" indent="-342900" algn="just">
              <a:buFontTx/>
              <a:buChar char="-"/>
            </a:pPr>
            <a:r>
              <a:rPr lang="hr-HR" sz="2000" b="0" i="0" dirty="0">
                <a:solidFill>
                  <a:schemeClr val="tx1"/>
                </a:solidFill>
                <a:cs typeface="Times New Roman" panose="02020603050405020304" pitchFamily="18" charset="0"/>
              </a:rPr>
              <a:t>i</a:t>
            </a:r>
            <a:r>
              <a:rPr lang="hr-HR" sz="2000" b="0" i="0" dirty="0">
                <a:solidFill>
                  <a:schemeClr val="tx1"/>
                </a:solidFill>
              </a:rPr>
              <a:t>zvršna vlast – </a:t>
            </a:r>
            <a:r>
              <a:rPr lang="hr-HR" sz="2000" b="1" i="0" dirty="0">
                <a:solidFill>
                  <a:schemeClr val="tx1"/>
                </a:solidFill>
              </a:rPr>
              <a:t>Vlada Ujedinjenog Kraljevstva</a:t>
            </a:r>
            <a:r>
              <a:rPr lang="hr-HR" sz="2000" b="0" i="0" dirty="0">
                <a:solidFill>
                  <a:schemeClr val="tx1"/>
                </a:solidFill>
              </a:rPr>
              <a:t> preuzela najviše vladarevih ovlasti</a:t>
            </a:r>
          </a:p>
          <a:p>
            <a:pPr marL="342900" indent="-342900" algn="just">
              <a:buFontTx/>
              <a:buChar char="-"/>
            </a:pPr>
            <a:r>
              <a:rPr lang="hr-HR" sz="2000" b="0" u="none" baseline="0" dirty="0">
                <a:solidFill>
                  <a:schemeClr val="tx1"/>
                </a:solidFill>
                <a:effectLst/>
              </a:rPr>
              <a:t>Parlament Ujedinjenog Kraljevstva: Dom lordova i Dom pučana</a:t>
            </a:r>
          </a:p>
          <a:p>
            <a:pPr marL="342900" indent="-342900" algn="just">
              <a:buFontTx/>
              <a:buChar char="-"/>
            </a:pPr>
            <a:r>
              <a:rPr lang="pl-PL" sz="2000" dirty="0">
                <a:solidFill>
                  <a:schemeClr val="tx1"/>
                </a:solidFill>
              </a:rPr>
              <a:t>o</a:t>
            </a:r>
            <a:r>
              <a:rPr lang="pl-PL" sz="2000" i="0" dirty="0">
                <a:solidFill>
                  <a:schemeClr val="tx1"/>
                </a:solidFill>
              </a:rPr>
              <a:t>čuvan </a:t>
            </a:r>
            <a:r>
              <a:rPr lang="hr-HR" sz="2000" i="0" dirty="0">
                <a:solidFill>
                  <a:schemeClr val="tx1"/>
                </a:solidFill>
              </a:rPr>
              <a:t>položaj najveće kolonijalne sile </a:t>
            </a:r>
            <a:endParaRPr lang="hr-HR" sz="2000" dirty="0">
              <a:solidFill>
                <a:schemeClr val="tx1"/>
              </a:solidFill>
            </a:endParaRPr>
          </a:p>
          <a:p>
            <a:pPr marL="342900" indent="-342900" algn="just">
              <a:buFontTx/>
              <a:buChar char="-"/>
            </a:pPr>
            <a:r>
              <a:rPr lang="hr-HR" sz="2000" b="0" u="none" baseline="0" dirty="0">
                <a:solidFill>
                  <a:schemeClr val="tx1"/>
                </a:solidFill>
                <a:effectLst/>
              </a:rPr>
              <a:t>Irska postala neovisnom republikom 1921. godine (Sjeverna Irska ostala u sastavu Ujedinjenog Kraljevstva)	</a:t>
            </a:r>
          </a:p>
          <a:p>
            <a:pPr algn="just"/>
            <a:endParaRPr lang="hr-HR" sz="2000" dirty="0">
              <a:solidFill>
                <a:schemeClr val="tx1"/>
              </a:solidFill>
            </a:endParaRPr>
          </a:p>
          <a:p>
            <a:pPr algn="just"/>
            <a:r>
              <a:rPr lang="hr-HR" sz="2000" b="1" dirty="0">
                <a:solidFill>
                  <a:schemeClr val="tx1"/>
                </a:solidFill>
              </a:rPr>
              <a:t>FRANCUSKA</a:t>
            </a:r>
          </a:p>
          <a:p>
            <a:pPr marL="342900" indent="-342900" algn="just">
              <a:buFontTx/>
              <a:buChar char="-"/>
            </a:pPr>
            <a:r>
              <a:rPr lang="hr-HR" sz="2000" dirty="0">
                <a:solidFill>
                  <a:schemeClr val="tx1"/>
                </a:solidFill>
              </a:rPr>
              <a:t>r</a:t>
            </a:r>
            <a:r>
              <a:rPr lang="hr-HR" sz="2000" b="0" i="0" dirty="0">
                <a:solidFill>
                  <a:schemeClr val="tx1"/>
                </a:solidFill>
              </a:rPr>
              <a:t>azdoblje od 1875. do 1940. godine u francuskoj se povijesti naziva i </a:t>
            </a:r>
            <a:r>
              <a:rPr lang="hr-HR" sz="2000" b="1" i="0" dirty="0">
                <a:solidFill>
                  <a:schemeClr val="tx1"/>
                </a:solidFill>
              </a:rPr>
              <a:t>Trećom Francuskom republikom</a:t>
            </a:r>
          </a:p>
          <a:p>
            <a:pPr marL="342900" indent="-342900" algn="just">
              <a:buFontTx/>
              <a:buChar char="-"/>
            </a:pPr>
            <a:r>
              <a:rPr lang="hr-HR" sz="2000" dirty="0">
                <a:solidFill>
                  <a:schemeClr val="tx1"/>
                </a:solidFill>
              </a:rPr>
              <a:t>p</a:t>
            </a:r>
            <a:r>
              <a:rPr lang="hr-HR" sz="2000" b="0" i="0" dirty="0">
                <a:solidFill>
                  <a:schemeClr val="tx1"/>
                </a:solidFill>
              </a:rPr>
              <a:t>arlament je birao vladu i predsjednika države (nije imao velike ovlasti) - izmijenjeno u drugoj polovici XX. stoljeća</a:t>
            </a:r>
            <a:endParaRPr lang="en-US" sz="20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 algn="just">
              <a:buFontTx/>
              <a:buChar char="-"/>
            </a:pPr>
            <a:r>
              <a:rPr lang="hr-HR" sz="2000" dirty="0">
                <a:solidFill>
                  <a:schemeClr val="tx1"/>
                </a:solidFill>
              </a:rPr>
              <a:t>ž</a:t>
            </a:r>
            <a:r>
              <a:rPr lang="hr-HR" sz="2000" b="0" i="0" dirty="0">
                <a:solidFill>
                  <a:schemeClr val="tx1"/>
                </a:solidFill>
              </a:rPr>
              <a:t>ene su </a:t>
            </a:r>
            <a:r>
              <a:rPr lang="hr-HR" sz="2000" b="1" i="0" dirty="0">
                <a:solidFill>
                  <a:schemeClr val="tx1"/>
                </a:solidFill>
              </a:rPr>
              <a:t>pravo glasa </a:t>
            </a:r>
            <a:r>
              <a:rPr lang="hr-HR" sz="2000" b="0" i="0" dirty="0">
                <a:solidFill>
                  <a:schemeClr val="tx1"/>
                </a:solidFill>
              </a:rPr>
              <a:t>dobile tek </a:t>
            </a:r>
            <a:r>
              <a:rPr lang="hr-HR" sz="2000" b="1" i="0" dirty="0">
                <a:solidFill>
                  <a:schemeClr val="tx1"/>
                </a:solidFill>
              </a:rPr>
              <a:t>1944. godine</a:t>
            </a:r>
            <a:endParaRPr lang="en-US" sz="2000" b="1" dirty="0">
              <a:solidFill>
                <a:schemeClr val="tx1"/>
              </a:solidFill>
            </a:endParaRPr>
          </a:p>
          <a:p>
            <a:pPr marL="342900" indent="-342900">
              <a:buFontTx/>
              <a:buChar char="-"/>
            </a:pPr>
            <a:endParaRPr lang="hr-HR" sz="2000" b="1" i="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>
              <a:buFontTx/>
              <a:buChar char="-"/>
            </a:pPr>
            <a:endParaRPr lang="en-US" sz="20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sz="2000" b="0" dirty="0"/>
          </a:p>
          <a:p>
            <a:endParaRPr lang="hr-HR" sz="20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spcAft>
                <a:spcPts val="800"/>
              </a:spcAft>
            </a:pPr>
            <a:endParaRPr lang="hr-HR" sz="24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Calibri Light" panose="020F0302020204030204" pitchFamily="34" charset="0"/>
              <a:buChar char="-"/>
            </a:pPr>
            <a:endParaRPr lang="hr-HR" sz="2400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Calibri Light" panose="020F0302020204030204" pitchFamily="34" charset="0"/>
              <a:buChar char="-"/>
            </a:pPr>
            <a:endParaRPr lang="hr-HR" sz="24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xmlns="" val="71001572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avokutnik: savinuti kut 3">
            <a:extLst>
              <a:ext uri="{FF2B5EF4-FFF2-40B4-BE49-F238E27FC236}">
                <a16:creationId xmlns:a16="http://schemas.microsoft.com/office/drawing/2014/main" xmlns="" id="{DD3F3CA1-E118-4DE8-A469-8DA94A540954}"/>
              </a:ext>
            </a:extLst>
          </p:cNvPr>
          <p:cNvSpPr/>
          <p:nvPr/>
        </p:nvSpPr>
        <p:spPr>
          <a:xfrm>
            <a:off x="471340" y="1272619"/>
            <a:ext cx="11317248" cy="5438527"/>
          </a:xfrm>
          <a:custGeom>
            <a:avLst/>
            <a:gdLst>
              <a:gd name="connsiteX0" fmla="*/ 0 w 11317248"/>
              <a:gd name="connsiteY0" fmla="*/ 0 h 5438527"/>
              <a:gd name="connsiteX1" fmla="*/ 11317248 w 11317248"/>
              <a:gd name="connsiteY1" fmla="*/ 0 h 5438527"/>
              <a:gd name="connsiteX2" fmla="*/ 11317248 w 11317248"/>
              <a:gd name="connsiteY2" fmla="*/ 4532088 h 5438527"/>
              <a:gd name="connsiteX3" fmla="*/ 10410809 w 11317248"/>
              <a:gd name="connsiteY3" fmla="*/ 5438527 h 5438527"/>
              <a:gd name="connsiteX4" fmla="*/ 0 w 11317248"/>
              <a:gd name="connsiteY4" fmla="*/ 5438527 h 5438527"/>
              <a:gd name="connsiteX5" fmla="*/ 0 w 11317248"/>
              <a:gd name="connsiteY5" fmla="*/ 0 h 5438527"/>
              <a:gd name="connsiteX0" fmla="*/ 10410809 w 11317248"/>
              <a:gd name="connsiteY0" fmla="*/ 5438527 h 5438527"/>
              <a:gd name="connsiteX1" fmla="*/ 10592097 w 11317248"/>
              <a:gd name="connsiteY1" fmla="*/ 4713376 h 5438527"/>
              <a:gd name="connsiteX2" fmla="*/ 11317248 w 11317248"/>
              <a:gd name="connsiteY2" fmla="*/ 4532088 h 5438527"/>
              <a:gd name="connsiteX3" fmla="*/ 10410809 w 11317248"/>
              <a:gd name="connsiteY3" fmla="*/ 5438527 h 5438527"/>
              <a:gd name="connsiteX0" fmla="*/ 10410809 w 11317248"/>
              <a:gd name="connsiteY0" fmla="*/ 5438527 h 5438527"/>
              <a:gd name="connsiteX1" fmla="*/ 10592097 w 11317248"/>
              <a:gd name="connsiteY1" fmla="*/ 4713376 h 5438527"/>
              <a:gd name="connsiteX2" fmla="*/ 11317248 w 11317248"/>
              <a:gd name="connsiteY2" fmla="*/ 4532088 h 5438527"/>
              <a:gd name="connsiteX3" fmla="*/ 10410809 w 11317248"/>
              <a:gd name="connsiteY3" fmla="*/ 5438527 h 5438527"/>
              <a:gd name="connsiteX4" fmla="*/ 0 w 11317248"/>
              <a:gd name="connsiteY4" fmla="*/ 5438527 h 5438527"/>
              <a:gd name="connsiteX5" fmla="*/ 0 w 11317248"/>
              <a:gd name="connsiteY5" fmla="*/ 0 h 5438527"/>
              <a:gd name="connsiteX6" fmla="*/ 11317248 w 11317248"/>
              <a:gd name="connsiteY6" fmla="*/ 0 h 5438527"/>
              <a:gd name="connsiteX7" fmla="*/ 11317248 w 11317248"/>
              <a:gd name="connsiteY7" fmla="*/ 4532088 h 54385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317248" h="5438527" stroke="0" extrusionOk="0">
                <a:moveTo>
                  <a:pt x="0" y="0"/>
                </a:moveTo>
                <a:cubicBezTo>
                  <a:pt x="3415000" y="136036"/>
                  <a:pt x="6116080" y="-133933"/>
                  <a:pt x="11317248" y="0"/>
                </a:cubicBezTo>
                <a:cubicBezTo>
                  <a:pt x="11416149" y="2200243"/>
                  <a:pt x="11401692" y="2285110"/>
                  <a:pt x="11317248" y="4532088"/>
                </a:cubicBezTo>
                <a:cubicBezTo>
                  <a:pt x="11203453" y="4660684"/>
                  <a:pt x="10579684" y="5281376"/>
                  <a:pt x="10410809" y="5438527"/>
                </a:cubicBezTo>
                <a:cubicBezTo>
                  <a:pt x="5446675" y="5501950"/>
                  <a:pt x="2021994" y="5412289"/>
                  <a:pt x="0" y="5438527"/>
                </a:cubicBezTo>
                <a:cubicBezTo>
                  <a:pt x="58356" y="4588364"/>
                  <a:pt x="-10409" y="1053061"/>
                  <a:pt x="0" y="0"/>
                </a:cubicBezTo>
                <a:close/>
              </a:path>
              <a:path w="11317248" h="5438527" fill="darkenLess" stroke="0" extrusionOk="0">
                <a:moveTo>
                  <a:pt x="10410809" y="5438527"/>
                </a:moveTo>
                <a:cubicBezTo>
                  <a:pt x="10439382" y="5141702"/>
                  <a:pt x="10519622" y="5016487"/>
                  <a:pt x="10592097" y="4713376"/>
                </a:cubicBezTo>
                <a:cubicBezTo>
                  <a:pt x="10886461" y="4605126"/>
                  <a:pt x="11206200" y="4604773"/>
                  <a:pt x="11317248" y="4532088"/>
                </a:cubicBezTo>
                <a:cubicBezTo>
                  <a:pt x="11028041" y="4781002"/>
                  <a:pt x="10764185" y="5228786"/>
                  <a:pt x="10410809" y="5438527"/>
                </a:cubicBezTo>
                <a:close/>
              </a:path>
              <a:path w="11317248" h="5438527" fill="none" extrusionOk="0">
                <a:moveTo>
                  <a:pt x="10410809" y="5438527"/>
                </a:moveTo>
                <a:cubicBezTo>
                  <a:pt x="10469210" y="5211638"/>
                  <a:pt x="10582169" y="4862033"/>
                  <a:pt x="10592097" y="4713376"/>
                </a:cubicBezTo>
                <a:cubicBezTo>
                  <a:pt x="10863176" y="4668542"/>
                  <a:pt x="11084892" y="4654033"/>
                  <a:pt x="11317248" y="4532088"/>
                </a:cubicBezTo>
                <a:cubicBezTo>
                  <a:pt x="10917653" y="5037775"/>
                  <a:pt x="10698054" y="5033171"/>
                  <a:pt x="10410809" y="5438527"/>
                </a:cubicBezTo>
                <a:cubicBezTo>
                  <a:pt x="5231681" y="5473716"/>
                  <a:pt x="2337071" y="5515754"/>
                  <a:pt x="0" y="5438527"/>
                </a:cubicBezTo>
                <a:cubicBezTo>
                  <a:pt x="147549" y="2799559"/>
                  <a:pt x="58320" y="1810475"/>
                  <a:pt x="0" y="0"/>
                </a:cubicBezTo>
                <a:cubicBezTo>
                  <a:pt x="1500338" y="-6091"/>
                  <a:pt x="6592506" y="14470"/>
                  <a:pt x="11317248" y="0"/>
                </a:cubicBezTo>
                <a:cubicBezTo>
                  <a:pt x="11192274" y="729541"/>
                  <a:pt x="11256323" y="3529388"/>
                  <a:pt x="11317248" y="4532088"/>
                </a:cubicBezTo>
              </a:path>
              <a:path w="11317248" h="5438527" fill="none" stroke="0" extrusionOk="0">
                <a:moveTo>
                  <a:pt x="10410809" y="5438527"/>
                </a:moveTo>
                <a:cubicBezTo>
                  <a:pt x="10484578" y="5288311"/>
                  <a:pt x="10544640" y="4839645"/>
                  <a:pt x="10592097" y="4713376"/>
                </a:cubicBezTo>
                <a:cubicBezTo>
                  <a:pt x="10851865" y="4659592"/>
                  <a:pt x="10998746" y="4675317"/>
                  <a:pt x="11317248" y="4532088"/>
                </a:cubicBezTo>
                <a:cubicBezTo>
                  <a:pt x="10805618" y="4886235"/>
                  <a:pt x="10465451" y="5253358"/>
                  <a:pt x="10410809" y="5438527"/>
                </a:cubicBezTo>
                <a:cubicBezTo>
                  <a:pt x="5835285" y="5358115"/>
                  <a:pt x="1659621" y="5431303"/>
                  <a:pt x="0" y="5438527"/>
                </a:cubicBezTo>
                <a:cubicBezTo>
                  <a:pt x="-52056" y="4596397"/>
                  <a:pt x="80868" y="1440090"/>
                  <a:pt x="0" y="0"/>
                </a:cubicBezTo>
                <a:cubicBezTo>
                  <a:pt x="2751463" y="103891"/>
                  <a:pt x="8495137" y="-50287"/>
                  <a:pt x="11317248" y="0"/>
                </a:cubicBezTo>
                <a:cubicBezTo>
                  <a:pt x="11379433" y="1601181"/>
                  <a:pt x="11197945" y="3372415"/>
                  <a:pt x="11317248" y="4532088"/>
                </a:cubicBezTo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3615050570">
                  <a:prstGeom prst="foldedCorner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hr-HR" sz="20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sz="2800" b="1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sz="2800" b="1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sz="2800" b="1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hr-HR" sz="2800" b="1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Primjeri demokracija: Ujedinjeno Kraljevstvo, Francuska i SAD</a:t>
            </a:r>
          </a:p>
          <a:p>
            <a:pPr algn="ctr"/>
            <a:endParaRPr lang="hr-HR" sz="2000" b="1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hr-HR" sz="2400" b="1" dirty="0">
                <a:solidFill>
                  <a:schemeClr val="tx1"/>
                </a:solidFill>
                <a:cs typeface="Times New Roman" panose="02020603050405020304" pitchFamily="18" charset="0"/>
              </a:rPr>
              <a:t>SAD</a:t>
            </a:r>
          </a:p>
          <a:p>
            <a:pPr marL="342900" indent="-342900" algn="just">
              <a:buFontTx/>
              <a:buChar char="-"/>
            </a:pPr>
            <a:r>
              <a:rPr lang="hr-HR" sz="2400" b="1" i="0" dirty="0">
                <a:solidFill>
                  <a:schemeClr val="tx1"/>
                </a:solidFill>
              </a:rPr>
              <a:t>Ustav</a:t>
            </a:r>
            <a:r>
              <a:rPr lang="hr-HR" sz="2400" b="0" i="0" dirty="0">
                <a:solidFill>
                  <a:schemeClr val="tx1"/>
                </a:solidFill>
              </a:rPr>
              <a:t> je donesen davne </a:t>
            </a:r>
            <a:r>
              <a:rPr lang="hr-HR" sz="2400" b="1" i="0" dirty="0">
                <a:solidFill>
                  <a:schemeClr val="tx1"/>
                </a:solidFill>
              </a:rPr>
              <a:t>1787. godine – </a:t>
            </a:r>
            <a:r>
              <a:rPr lang="hr-HR" sz="2400" b="0" i="0" dirty="0">
                <a:solidFill>
                  <a:schemeClr val="tx1"/>
                </a:solidFill>
              </a:rPr>
              <a:t>još vrijedi uz određene izmjene</a:t>
            </a:r>
          </a:p>
          <a:p>
            <a:pPr marL="342900" indent="-342900" algn="just">
              <a:buFontTx/>
              <a:buChar char="-"/>
            </a:pPr>
            <a:r>
              <a:rPr lang="hr-HR" sz="2400" dirty="0">
                <a:solidFill>
                  <a:schemeClr val="tx1"/>
                </a:solidFill>
              </a:rPr>
              <a:t>v</a:t>
            </a:r>
            <a:r>
              <a:rPr lang="hr-HR" sz="2400" b="0" i="0" dirty="0">
                <a:solidFill>
                  <a:schemeClr val="tx1"/>
                </a:solidFill>
              </a:rPr>
              <a:t>last dijele predsjednik (ima najveće ovlasti) i članovi njegova kabineta s parlamentom – </a:t>
            </a:r>
            <a:r>
              <a:rPr lang="hr-HR" sz="2400" b="1" i="0" dirty="0">
                <a:solidFill>
                  <a:schemeClr val="tx1"/>
                </a:solidFill>
              </a:rPr>
              <a:t>Kongres</a:t>
            </a:r>
          </a:p>
          <a:p>
            <a:pPr marL="342900" indent="-342900" algn="just">
              <a:buFontTx/>
              <a:buChar char="-"/>
            </a:pPr>
            <a:r>
              <a:rPr lang="hr-HR" sz="2400" b="1" dirty="0">
                <a:solidFill>
                  <a:schemeClr val="tx1"/>
                </a:solidFill>
              </a:rPr>
              <a:t>DVOSTRANAČKI SUSTAV – Republikanska stranka  i Demokratska stranka</a:t>
            </a:r>
          </a:p>
          <a:p>
            <a:pPr marL="342900" indent="-342900" algn="just">
              <a:buFontTx/>
              <a:buChar char="-"/>
            </a:pPr>
            <a:r>
              <a:rPr lang="hr-HR" sz="2400" b="1" dirty="0">
                <a:solidFill>
                  <a:schemeClr val="tx1"/>
                </a:solidFill>
              </a:rPr>
              <a:t>Zakon o prohibiciji – </a:t>
            </a:r>
            <a:r>
              <a:rPr lang="hr-HR" sz="2400" dirty="0">
                <a:solidFill>
                  <a:schemeClr val="tx1"/>
                </a:solidFill>
              </a:rPr>
              <a:t>donesen 1920. godine - zabrana</a:t>
            </a:r>
            <a:r>
              <a:rPr lang="hr-HR" sz="2400" b="1" dirty="0">
                <a:solidFill>
                  <a:schemeClr val="tx1"/>
                </a:solidFill>
              </a:rPr>
              <a:t> </a:t>
            </a:r>
            <a:r>
              <a:rPr lang="hr-HR" sz="2400" b="0" i="0" dirty="0">
                <a:solidFill>
                  <a:schemeClr val="tx1"/>
                </a:solidFill>
                <a:effectLst/>
              </a:rPr>
              <a:t>točenja i potrošnje alkoholnih pića</a:t>
            </a:r>
          </a:p>
          <a:p>
            <a:pPr marL="342900" indent="-342900" algn="just">
              <a:buFontTx/>
              <a:buChar char="-"/>
            </a:pPr>
            <a:r>
              <a:rPr lang="hr-HR" sz="2400" b="1" dirty="0">
                <a:solidFill>
                  <a:schemeClr val="tx1"/>
                </a:solidFill>
              </a:rPr>
              <a:t>Ku Klux Klan </a:t>
            </a:r>
            <a:r>
              <a:rPr lang="hr-HR" sz="2400" dirty="0">
                <a:solidFill>
                  <a:schemeClr val="tx1"/>
                </a:solidFill>
              </a:rPr>
              <a:t>- </a:t>
            </a:r>
            <a:r>
              <a:rPr lang="hr-HR" sz="2400" b="0" i="0" dirty="0">
                <a:solidFill>
                  <a:schemeClr val="tx1"/>
                </a:solidFill>
                <a:effectLst/>
                <a:latin typeface="Nunito"/>
              </a:rPr>
              <a:t>rasistička organizacija čiji su se članovi protivili jednakosti Afroamerikanaca s ostalim građanima SAD-a; provođenje nasilnih akcija</a:t>
            </a:r>
            <a:endParaRPr lang="hr-HR" sz="2400" dirty="0">
              <a:solidFill>
                <a:schemeClr val="tx1"/>
              </a:solidFill>
            </a:endParaRPr>
          </a:p>
          <a:p>
            <a:pPr marL="342900" indent="-342900">
              <a:buFontTx/>
              <a:buChar char="-"/>
            </a:pPr>
            <a:endParaRPr lang="en-US" sz="2000" b="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sz="2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>
              <a:buFontTx/>
              <a:buChar char="-"/>
            </a:pPr>
            <a:endParaRPr lang="hr-HR" sz="2000" b="1" i="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>
              <a:buFontTx/>
              <a:buChar char="-"/>
            </a:pPr>
            <a:endParaRPr lang="en-US" sz="20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sz="2000" b="0" dirty="0"/>
          </a:p>
          <a:p>
            <a:endParaRPr lang="hr-HR" sz="20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spcAft>
                <a:spcPts val="800"/>
              </a:spcAft>
            </a:pPr>
            <a:endParaRPr lang="hr-HR" sz="24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Calibri Light" panose="020F0302020204030204" pitchFamily="34" charset="0"/>
              <a:buChar char="-"/>
            </a:pPr>
            <a:endParaRPr lang="hr-HR" sz="2400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Calibri Light" panose="020F0302020204030204" pitchFamily="34" charset="0"/>
              <a:buChar char="-"/>
            </a:pPr>
            <a:endParaRPr lang="hr-HR" sz="24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xmlns="" val="34230959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ica 6">
            <a:extLst>
              <a:ext uri="{FF2B5EF4-FFF2-40B4-BE49-F238E27FC236}">
                <a16:creationId xmlns:a16="http://schemas.microsoft.com/office/drawing/2014/main" xmlns="" id="{A49029EC-E8C8-441C-93CD-B97B8ED4AB1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217796743"/>
              </p:ext>
            </p:extLst>
          </p:nvPr>
        </p:nvGraphicFramePr>
        <p:xfrm>
          <a:off x="12569" y="1"/>
          <a:ext cx="12192002" cy="6835991"/>
        </p:xfrm>
        <a:graphic>
          <a:graphicData uri="http://schemas.openxmlformats.org/drawingml/2006/table">
            <a:tbl>
              <a:tblPr firstRow="1" bandRow="1">
                <a:tableStyleId>{91EBBBCC-DAD2-459C-BE2E-F6DE35CF9A28}</a:tableStyleId>
              </a:tblPr>
              <a:tblGrid>
                <a:gridCol w="6096001">
                  <a:extLst>
                    <a:ext uri="{9D8B030D-6E8A-4147-A177-3AD203B41FA5}">
                      <a16:colId xmlns:a16="http://schemas.microsoft.com/office/drawing/2014/main" xmlns="" val="491942537"/>
                    </a:ext>
                  </a:extLst>
                </a:gridCol>
                <a:gridCol w="6096001">
                  <a:extLst>
                    <a:ext uri="{9D8B030D-6E8A-4147-A177-3AD203B41FA5}">
                      <a16:colId xmlns:a16="http://schemas.microsoft.com/office/drawing/2014/main" xmlns="" val="1143670132"/>
                    </a:ext>
                  </a:extLst>
                </a:gridCol>
              </a:tblGrid>
              <a:tr h="4431867">
                <a:tc>
                  <a:txBody>
                    <a:bodyPr/>
                    <a:lstStyle/>
                    <a:p>
                      <a:r>
                        <a:rPr lang="hr-HR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UJEDINJENO KRALJEVSTVO</a:t>
                      </a:r>
                    </a:p>
                    <a:p>
                      <a:pPr lvl="0"/>
                      <a:r>
                        <a:rPr lang="hr-HR" sz="16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Kada su muškarci i žene u Ujedinjenom Kraljevstvu dobili opće pravo glasa?</a:t>
                      </a:r>
                    </a:p>
                    <a:p>
                      <a:pPr lvl="0"/>
                      <a:r>
                        <a:rPr lang="hr-HR" sz="16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 koga su prešle mnoge ovlasti kralja, posebice nakon Prvog svjetskog rata? Pronađi tko su bili kraljevi Ujedinjenog kraljevstva od 1910. do 1952. godine.</a:t>
                      </a:r>
                    </a:p>
                    <a:p>
                      <a:pPr lvl="0"/>
                      <a:r>
                        <a:rPr lang="hr-HR" sz="16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Kako je organiziran britanski Parlament? Pronađi fotografiju zasjedanja.</a:t>
                      </a:r>
                    </a:p>
                    <a:p>
                      <a:pPr lvl="0"/>
                      <a:r>
                        <a:rPr lang="hr-HR" sz="16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Kakav je bio status Ujedinjenog Kraljevstva kao kolonijalne sile nakon Prvog svjetskog rata?</a:t>
                      </a:r>
                    </a:p>
                    <a:p>
                      <a:pPr lvl="0"/>
                      <a:r>
                        <a:rPr lang="hr-HR" sz="16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Pronađi kartu britanskog imperija između dva rata (dostupno u DDS-u).</a:t>
                      </a:r>
                    </a:p>
                    <a:p>
                      <a:pPr lvl="0"/>
                      <a:r>
                        <a:rPr lang="hr-HR" sz="16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Kada je Irska postala neovisna republika?</a:t>
                      </a:r>
                    </a:p>
                    <a:p>
                      <a:pPr lvl="0"/>
                      <a:r>
                        <a:rPr lang="hr-HR" sz="16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Što se dogodilo sa Sjevernom Irskom? Kakav je njen status danas?</a:t>
                      </a:r>
                    </a:p>
                    <a:p>
                      <a:pPr lvl="0"/>
                      <a:r>
                        <a:rPr lang="hr-HR" sz="16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Pročitaj izvore (U/str. 35) i upotrijebi odgovore na pitanja u izradi prezentacije. </a:t>
                      </a:r>
                    </a:p>
                    <a:p>
                      <a:pPr lvl="0"/>
                      <a:r>
                        <a:rPr lang="hr-HR" sz="16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Pronađi fotografije </a:t>
                      </a:r>
                      <a:r>
                        <a:rPr lang="hr-HR" sz="1600" b="1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Ramseya</a:t>
                      </a:r>
                      <a:r>
                        <a:rPr lang="hr-HR" sz="16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hr-HR" sz="1600" b="1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Macdonalda</a:t>
                      </a:r>
                      <a:r>
                        <a:rPr lang="hr-HR" sz="16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i Ellen </a:t>
                      </a:r>
                      <a:r>
                        <a:rPr lang="hr-HR" sz="1600" b="1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Cicely</a:t>
                      </a:r>
                      <a:r>
                        <a:rPr lang="hr-HR" sz="16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hr-HR" sz="1600" b="1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Wilkinson</a:t>
                      </a:r>
                      <a:r>
                        <a:rPr lang="hr-HR" sz="16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/>
                      <a:r>
                        <a:rPr lang="hr-HR" sz="16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SAD</a:t>
                      </a:r>
                    </a:p>
                    <a:p>
                      <a:pPr lvl="0"/>
                      <a:r>
                        <a:rPr lang="hr-HR" sz="16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Zašto se SAD često naziva prvom demokratskom državom?</a:t>
                      </a:r>
                    </a:p>
                    <a:p>
                      <a:pPr lvl="0"/>
                      <a:r>
                        <a:rPr lang="hr-HR" sz="16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Kako se dijeli vlast u SAD-u? Pronađi fotografiju Kongresa. </a:t>
                      </a:r>
                    </a:p>
                    <a:p>
                      <a:pPr lvl="0"/>
                      <a:r>
                        <a:rPr lang="hr-HR" sz="16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Tko ima najveću političku moć u SAD-u?  </a:t>
                      </a:r>
                    </a:p>
                    <a:p>
                      <a:pPr lvl="0"/>
                      <a:r>
                        <a:rPr lang="hr-HR" sz="16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Pronađi imena i fotografije američkih predsjednika između dva rata. Tko je danas predsjednik SAD-a i koji je on američki predsjednik po redu? </a:t>
                      </a:r>
                    </a:p>
                    <a:p>
                      <a:pPr lvl="0"/>
                      <a:r>
                        <a:rPr lang="hr-HR" sz="16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Kada su žene i Afroamerikanci dobili pravo glasa u SAD-u? </a:t>
                      </a:r>
                    </a:p>
                    <a:p>
                      <a:pPr lvl="0"/>
                      <a:r>
                        <a:rPr lang="hr-HR" sz="16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Objasni što znači dvostranački sustav. Koje stranke dominiraju u američkoj politici?</a:t>
                      </a:r>
                    </a:p>
                    <a:p>
                      <a:pPr lvl="0"/>
                      <a:r>
                        <a:rPr lang="hr-HR" sz="16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Za što se zalažu demokrati, a za što republikanci? </a:t>
                      </a:r>
                    </a:p>
                    <a:p>
                      <a:pPr lvl="0"/>
                      <a:r>
                        <a:rPr lang="hr-HR" sz="16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Što je prohibicija? Koje su bile njene negativne posljedice? Pronađi dvije fotografije iz doba prohibicije. </a:t>
                      </a:r>
                    </a:p>
                    <a:p>
                      <a:pPr lvl="0"/>
                      <a:r>
                        <a:rPr lang="hr-HR" sz="16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Prouči povijesni koncept (U/str. 37) i odgovori što je Ku Klux Klan. </a:t>
                      </a:r>
                    </a:p>
                    <a:p>
                      <a:pPr lvl="0"/>
                      <a:r>
                        <a:rPr lang="hr-HR" sz="16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Kakve su bile metode KKK-a (izgled, napadi)? Zašto je često vlast 'zažmirila' na njihova nedjela? Pronađi nekoliko fotografija članova KKK-a na internetu i iskoristi ih u prezentaciji.</a:t>
                      </a:r>
                    </a:p>
                    <a:p>
                      <a:pPr lvl="0"/>
                      <a:endParaRPr lang="hr-HR" sz="16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296974075"/>
                  </a:ext>
                </a:extLst>
              </a:tr>
              <a:tr h="2355431">
                <a:tc gridSpan="2">
                  <a:txBody>
                    <a:bodyPr/>
                    <a:lstStyle/>
                    <a:p>
                      <a:pPr lvl="0"/>
                      <a:r>
                        <a:rPr lang="hr-HR" sz="1800" b="1" kern="12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FRANCUSKA</a:t>
                      </a:r>
                    </a:p>
                    <a:p>
                      <a:pPr lvl="0"/>
                      <a:r>
                        <a:rPr lang="hr-HR" sz="16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Prikaži godine proglašenja francuskih republika od 18. do 20. stoljeća. Kako se još naziva i današnja Francuska republika?</a:t>
                      </a:r>
                    </a:p>
                    <a:p>
                      <a:pPr lvl="0"/>
                      <a:r>
                        <a:rPr lang="hr-HR" sz="16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Kako se naziva period u Francuskoj od 1875. do 1940.? </a:t>
                      </a:r>
                    </a:p>
                    <a:p>
                      <a:pPr lvl="0"/>
                      <a:r>
                        <a:rPr lang="hr-HR" sz="16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Je li Francuska nakon Prvog svjetskog rata izašla kao moćnija zemlja? Ukratko objasni. </a:t>
                      </a:r>
                    </a:p>
                    <a:p>
                      <a:pPr lvl="0"/>
                      <a:r>
                        <a:rPr lang="hr-HR" sz="16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Pronađi kartu francuskih kolonija između dva rata (dostupno u DDS-u). </a:t>
                      </a:r>
                    </a:p>
                    <a:p>
                      <a:pPr lvl="0"/>
                      <a:r>
                        <a:rPr lang="hr-HR" sz="16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Kako je bio organiziran Parlament?</a:t>
                      </a:r>
                    </a:p>
                    <a:p>
                      <a:pPr lvl="0"/>
                      <a:r>
                        <a:rPr lang="hr-HR" sz="16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Zašto je politika u Francuskoj bila složena između dva rata? Koje su stranke postale popularne?</a:t>
                      </a:r>
                    </a:p>
                    <a:p>
                      <a:pPr lvl="0"/>
                      <a:r>
                        <a:rPr lang="hr-HR" sz="16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Tko je bio najdugovječniji francuski predsjednik između dva rata? Pronađi njegovu fotografiju na internetu. </a:t>
                      </a:r>
                    </a:p>
                    <a:p>
                      <a:pPr lvl="0"/>
                      <a:r>
                        <a:rPr lang="hr-HR" sz="16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Prouči ilustraciju iz francuskog parlamenta (U/str. 36) i odgovore na pitanja  iskoristi u izradi prezentacije.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hr-H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380294079"/>
                  </a:ext>
                </a:extLst>
              </a:tr>
            </a:tbl>
          </a:graphicData>
        </a:graphic>
      </p:graphicFrame>
      <p:sp>
        <p:nvSpPr>
          <p:cNvPr id="2" name="Dijagram toka: Dokument 1">
            <a:extLst>
              <a:ext uri="{FF2B5EF4-FFF2-40B4-BE49-F238E27FC236}">
                <a16:creationId xmlns:a16="http://schemas.microsoft.com/office/drawing/2014/main" xmlns="" id="{B8DB1134-3978-4780-B519-F869F7257D98}"/>
              </a:ext>
            </a:extLst>
          </p:cNvPr>
          <p:cNvSpPr/>
          <p:nvPr/>
        </p:nvSpPr>
        <p:spPr>
          <a:xfrm rot="642652">
            <a:off x="10488949" y="4600743"/>
            <a:ext cx="1490132" cy="1009347"/>
          </a:xfrm>
          <a:custGeom>
            <a:avLst/>
            <a:gdLst>
              <a:gd name="connsiteX0" fmla="*/ 0 w 1490132"/>
              <a:gd name="connsiteY0" fmla="*/ 0 h 1009347"/>
              <a:gd name="connsiteX1" fmla="*/ 1490132 w 1490132"/>
              <a:gd name="connsiteY1" fmla="*/ 0 h 1009347"/>
              <a:gd name="connsiteX2" fmla="*/ 1490132 w 1490132"/>
              <a:gd name="connsiteY2" fmla="*/ 809440 h 1009347"/>
              <a:gd name="connsiteX3" fmla="*/ 0 w 1490132"/>
              <a:gd name="connsiteY3" fmla="*/ 942617 h 1009347"/>
              <a:gd name="connsiteX4" fmla="*/ 0 w 1490132"/>
              <a:gd name="connsiteY4" fmla="*/ 0 h 1009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90132" h="1009347" fill="none" extrusionOk="0">
                <a:moveTo>
                  <a:pt x="0" y="0"/>
                </a:moveTo>
                <a:cubicBezTo>
                  <a:pt x="434189" y="78671"/>
                  <a:pt x="1164968" y="-105580"/>
                  <a:pt x="1490132" y="0"/>
                </a:cubicBezTo>
                <a:cubicBezTo>
                  <a:pt x="1442545" y="104304"/>
                  <a:pt x="1526155" y="550359"/>
                  <a:pt x="1490132" y="809440"/>
                </a:cubicBezTo>
                <a:cubicBezTo>
                  <a:pt x="758424" y="821296"/>
                  <a:pt x="729962" y="1134219"/>
                  <a:pt x="0" y="942617"/>
                </a:cubicBezTo>
                <a:cubicBezTo>
                  <a:pt x="-75339" y="797953"/>
                  <a:pt x="56380" y="220772"/>
                  <a:pt x="0" y="0"/>
                </a:cubicBezTo>
                <a:close/>
              </a:path>
              <a:path w="1490132" h="1009347" stroke="0" extrusionOk="0">
                <a:moveTo>
                  <a:pt x="0" y="0"/>
                </a:moveTo>
                <a:cubicBezTo>
                  <a:pt x="566129" y="-20616"/>
                  <a:pt x="845537" y="-68322"/>
                  <a:pt x="1490132" y="0"/>
                </a:cubicBezTo>
                <a:cubicBezTo>
                  <a:pt x="1516746" y="136476"/>
                  <a:pt x="1534471" y="509670"/>
                  <a:pt x="1490132" y="809440"/>
                </a:cubicBezTo>
                <a:cubicBezTo>
                  <a:pt x="799647" y="811372"/>
                  <a:pt x="714945" y="1150416"/>
                  <a:pt x="0" y="942617"/>
                </a:cubicBezTo>
                <a:cubicBezTo>
                  <a:pt x="-65035" y="689610"/>
                  <a:pt x="-51386" y="253412"/>
                  <a:pt x="0" y="0"/>
                </a:cubicBezTo>
                <a:close/>
              </a:path>
            </a:pathLst>
          </a:custGeom>
          <a:solidFill>
            <a:srgbClr val="FFC000"/>
          </a:solidFill>
          <a:ln>
            <a:extLst>
              <a:ext uri="{C807C97D-BFC1-408E-A445-0C87EB9F89A2}">
                <ask:lineSketchStyleProps xmlns:ask="http://schemas.microsoft.com/office/drawing/2018/sketchyshapes" xmlns="" sd="3187321930">
                  <a:prstGeom prst="flowChartDocumen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800" b="1" dirty="0">
                <a:solidFill>
                  <a:schemeClr val="tx1"/>
                </a:solidFill>
              </a:rPr>
              <a:t>Grupni rad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Rezervirano mjesto sadržaja 1">
            <a:extLst>
              <a:ext uri="{FF2B5EF4-FFF2-40B4-BE49-F238E27FC236}">
                <a16:creationId xmlns:a16="http://schemas.microsoft.com/office/drawing/2014/main" xmlns="" id="{867246FA-238F-4211-948F-9C188A8AC08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4031359296"/>
              </p:ext>
            </p:extLst>
          </p:nvPr>
        </p:nvGraphicFramePr>
        <p:xfrm>
          <a:off x="697584" y="2309567"/>
          <a:ext cx="10656216" cy="42681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Naslov 3">
            <a:extLst>
              <a:ext uri="{FF2B5EF4-FFF2-40B4-BE49-F238E27FC236}">
                <a16:creationId xmlns:a16="http://schemas.microsoft.com/office/drawing/2014/main" xmlns="" id="{64844703-182B-4D68-B660-8AF13D237B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090" y="1423269"/>
            <a:ext cx="10515600" cy="770868"/>
          </a:xfrm>
        </p:spPr>
        <p:txBody>
          <a:bodyPr/>
          <a:lstStyle/>
          <a:p>
            <a:r>
              <a:rPr lang="hr-HR" b="1" dirty="0"/>
              <a:t>Ujedinjeno Kraljevstvo</a:t>
            </a:r>
          </a:p>
        </p:txBody>
      </p:sp>
    </p:spTree>
    <p:extLst>
      <p:ext uri="{BB962C8B-B14F-4D97-AF65-F5344CB8AC3E}">
        <p14:creationId xmlns:p14="http://schemas.microsoft.com/office/powerpoint/2010/main" xmlns="" val="31501672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UK Parliament gets four MPs originating from Ghana">
            <a:extLst>
              <a:ext uri="{FF2B5EF4-FFF2-40B4-BE49-F238E27FC236}">
                <a16:creationId xmlns:a16="http://schemas.microsoft.com/office/drawing/2014/main" xmlns="" id="{7FDA5488-17C7-4D45-B79F-4B0D7AAD1D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6460" y="1201366"/>
            <a:ext cx="8910536" cy="44552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vitak: vodoravno 4">
            <a:extLst>
              <a:ext uri="{FF2B5EF4-FFF2-40B4-BE49-F238E27FC236}">
                <a16:creationId xmlns:a16="http://schemas.microsoft.com/office/drawing/2014/main" xmlns="" id="{89F4BD08-6ADD-4980-873D-7047EAD78BEA}"/>
              </a:ext>
            </a:extLst>
          </p:cNvPr>
          <p:cNvSpPr/>
          <p:nvPr/>
        </p:nvSpPr>
        <p:spPr>
          <a:xfrm>
            <a:off x="6688919" y="5656634"/>
            <a:ext cx="5143426" cy="1098774"/>
          </a:xfrm>
          <a:custGeom>
            <a:avLst/>
            <a:gdLst>
              <a:gd name="connsiteX0" fmla="*/ 5143426 w 5143426"/>
              <a:gd name="connsiteY0" fmla="*/ 68673 h 1098774"/>
              <a:gd name="connsiteX1" fmla="*/ 5074753 w 5143426"/>
              <a:gd name="connsiteY1" fmla="*/ 137346 h 1098774"/>
              <a:gd name="connsiteX2" fmla="*/ 5074753 w 5143426"/>
              <a:gd name="connsiteY2" fmla="*/ 68673 h 1098774"/>
              <a:gd name="connsiteX3" fmla="*/ 5040416 w 5143426"/>
              <a:gd name="connsiteY3" fmla="*/ 103010 h 1098774"/>
              <a:gd name="connsiteX4" fmla="*/ 5006079 w 5143426"/>
              <a:gd name="connsiteY4" fmla="*/ 68673 h 1098774"/>
              <a:gd name="connsiteX5" fmla="*/ 5006079 w 5143426"/>
              <a:gd name="connsiteY5" fmla="*/ 137347 h 1098774"/>
              <a:gd name="connsiteX6" fmla="*/ 4537025 w 5143426"/>
              <a:gd name="connsiteY6" fmla="*/ 137347 h 1098774"/>
              <a:gd name="connsiteX7" fmla="*/ 3919850 w 5143426"/>
              <a:gd name="connsiteY7" fmla="*/ 137347 h 1098774"/>
              <a:gd name="connsiteX8" fmla="*/ 3450796 w 5143426"/>
              <a:gd name="connsiteY8" fmla="*/ 137347 h 1098774"/>
              <a:gd name="connsiteX9" fmla="*/ 2833620 w 5143426"/>
              <a:gd name="connsiteY9" fmla="*/ 137347 h 1098774"/>
              <a:gd name="connsiteX10" fmla="*/ 2117696 w 5143426"/>
              <a:gd name="connsiteY10" fmla="*/ 137347 h 1098774"/>
              <a:gd name="connsiteX11" fmla="*/ 1500521 w 5143426"/>
              <a:gd name="connsiteY11" fmla="*/ 137347 h 1098774"/>
              <a:gd name="connsiteX12" fmla="*/ 784597 w 5143426"/>
              <a:gd name="connsiteY12" fmla="*/ 137347 h 1098774"/>
              <a:gd name="connsiteX13" fmla="*/ 68673 w 5143426"/>
              <a:gd name="connsiteY13" fmla="*/ 137347 h 1098774"/>
              <a:gd name="connsiteX14" fmla="*/ 0 w 5143426"/>
              <a:gd name="connsiteY14" fmla="*/ 206020 h 1098774"/>
              <a:gd name="connsiteX15" fmla="*/ 0 w 5143426"/>
              <a:gd name="connsiteY15" fmla="*/ 618061 h 1098774"/>
              <a:gd name="connsiteX16" fmla="*/ 0 w 5143426"/>
              <a:gd name="connsiteY16" fmla="*/ 1030101 h 1098774"/>
              <a:gd name="connsiteX17" fmla="*/ 68673 w 5143426"/>
              <a:gd name="connsiteY17" fmla="*/ 1098774 h 1098774"/>
              <a:gd name="connsiteX18" fmla="*/ 137346 w 5143426"/>
              <a:gd name="connsiteY18" fmla="*/ 1030101 h 1098774"/>
              <a:gd name="connsiteX19" fmla="*/ 137347 w 5143426"/>
              <a:gd name="connsiteY19" fmla="*/ 961427 h 1098774"/>
              <a:gd name="connsiteX20" fmla="*/ 754523 w 5143426"/>
              <a:gd name="connsiteY20" fmla="*/ 961427 h 1098774"/>
              <a:gd name="connsiteX21" fmla="*/ 1272950 w 5143426"/>
              <a:gd name="connsiteY21" fmla="*/ 961427 h 1098774"/>
              <a:gd name="connsiteX22" fmla="*/ 1890126 w 5143426"/>
              <a:gd name="connsiteY22" fmla="*/ 961427 h 1098774"/>
              <a:gd name="connsiteX23" fmla="*/ 2359180 w 5143426"/>
              <a:gd name="connsiteY23" fmla="*/ 961427 h 1098774"/>
              <a:gd name="connsiteX24" fmla="*/ 3075104 w 5143426"/>
              <a:gd name="connsiteY24" fmla="*/ 961427 h 1098774"/>
              <a:gd name="connsiteX25" fmla="*/ 3791027 w 5143426"/>
              <a:gd name="connsiteY25" fmla="*/ 961427 h 1098774"/>
              <a:gd name="connsiteX26" fmla="*/ 4358829 w 5143426"/>
              <a:gd name="connsiteY26" fmla="*/ 961427 h 1098774"/>
              <a:gd name="connsiteX27" fmla="*/ 5074753 w 5143426"/>
              <a:gd name="connsiteY27" fmla="*/ 961427 h 1098774"/>
              <a:gd name="connsiteX28" fmla="*/ 5143426 w 5143426"/>
              <a:gd name="connsiteY28" fmla="*/ 892754 h 1098774"/>
              <a:gd name="connsiteX29" fmla="*/ 5143426 w 5143426"/>
              <a:gd name="connsiteY29" fmla="*/ 472473 h 1098774"/>
              <a:gd name="connsiteX30" fmla="*/ 5143426 w 5143426"/>
              <a:gd name="connsiteY30" fmla="*/ 68673 h 1098774"/>
              <a:gd name="connsiteX31" fmla="*/ 68673 w 5143426"/>
              <a:gd name="connsiteY31" fmla="*/ 274694 h 1098774"/>
              <a:gd name="connsiteX32" fmla="*/ 137346 w 5143426"/>
              <a:gd name="connsiteY32" fmla="*/ 206021 h 1098774"/>
              <a:gd name="connsiteX33" fmla="*/ 103009 w 5143426"/>
              <a:gd name="connsiteY33" fmla="*/ 171684 h 1098774"/>
              <a:gd name="connsiteX34" fmla="*/ 68672 w 5143426"/>
              <a:gd name="connsiteY34" fmla="*/ 206021 h 1098774"/>
              <a:gd name="connsiteX35" fmla="*/ 68673 w 5143426"/>
              <a:gd name="connsiteY35" fmla="*/ 274694 h 1098774"/>
              <a:gd name="connsiteX0" fmla="*/ 68673 w 5143426"/>
              <a:gd name="connsiteY0" fmla="*/ 274694 h 1098774"/>
              <a:gd name="connsiteX1" fmla="*/ 137346 w 5143426"/>
              <a:gd name="connsiteY1" fmla="*/ 206021 h 1098774"/>
              <a:gd name="connsiteX2" fmla="*/ 103009 w 5143426"/>
              <a:gd name="connsiteY2" fmla="*/ 171684 h 1098774"/>
              <a:gd name="connsiteX3" fmla="*/ 68672 w 5143426"/>
              <a:gd name="connsiteY3" fmla="*/ 206021 h 1098774"/>
              <a:gd name="connsiteX4" fmla="*/ 68673 w 5143426"/>
              <a:gd name="connsiteY4" fmla="*/ 274694 h 1098774"/>
              <a:gd name="connsiteX5" fmla="*/ 5074753 w 5143426"/>
              <a:gd name="connsiteY5" fmla="*/ 137347 h 1098774"/>
              <a:gd name="connsiteX6" fmla="*/ 5143426 w 5143426"/>
              <a:gd name="connsiteY6" fmla="*/ 68674 h 1098774"/>
              <a:gd name="connsiteX7" fmla="*/ 5074753 w 5143426"/>
              <a:gd name="connsiteY7" fmla="*/ 1 h 1098774"/>
              <a:gd name="connsiteX8" fmla="*/ 5006080 w 5143426"/>
              <a:gd name="connsiteY8" fmla="*/ 68674 h 1098774"/>
              <a:gd name="connsiteX9" fmla="*/ 5040417 w 5143426"/>
              <a:gd name="connsiteY9" fmla="*/ 103011 h 1098774"/>
              <a:gd name="connsiteX10" fmla="*/ 5074754 w 5143426"/>
              <a:gd name="connsiteY10" fmla="*/ 68674 h 1098774"/>
              <a:gd name="connsiteX11" fmla="*/ 5074753 w 5143426"/>
              <a:gd name="connsiteY11" fmla="*/ 137347 h 1098774"/>
              <a:gd name="connsiteX0" fmla="*/ 0 w 5143426"/>
              <a:gd name="connsiteY0" fmla="*/ 206020 h 1098774"/>
              <a:gd name="connsiteX1" fmla="*/ 68673 w 5143426"/>
              <a:gd name="connsiteY1" fmla="*/ 137347 h 1098774"/>
              <a:gd name="connsiteX2" fmla="*/ 685849 w 5143426"/>
              <a:gd name="connsiteY2" fmla="*/ 137347 h 1098774"/>
              <a:gd name="connsiteX3" fmla="*/ 1352399 w 5143426"/>
              <a:gd name="connsiteY3" fmla="*/ 137347 h 1098774"/>
              <a:gd name="connsiteX4" fmla="*/ 1920200 w 5143426"/>
              <a:gd name="connsiteY4" fmla="*/ 137347 h 1098774"/>
              <a:gd name="connsiteX5" fmla="*/ 2537376 w 5143426"/>
              <a:gd name="connsiteY5" fmla="*/ 137347 h 1098774"/>
              <a:gd name="connsiteX6" fmla="*/ 3055804 w 5143426"/>
              <a:gd name="connsiteY6" fmla="*/ 137347 h 1098774"/>
              <a:gd name="connsiteX7" fmla="*/ 3672979 w 5143426"/>
              <a:gd name="connsiteY7" fmla="*/ 137347 h 1098774"/>
              <a:gd name="connsiteX8" fmla="*/ 4142033 w 5143426"/>
              <a:gd name="connsiteY8" fmla="*/ 137347 h 1098774"/>
              <a:gd name="connsiteX9" fmla="*/ 5006079 w 5143426"/>
              <a:gd name="connsiteY9" fmla="*/ 137347 h 1098774"/>
              <a:gd name="connsiteX10" fmla="*/ 5006079 w 5143426"/>
              <a:gd name="connsiteY10" fmla="*/ 68673 h 1098774"/>
              <a:gd name="connsiteX11" fmla="*/ 5074752 w 5143426"/>
              <a:gd name="connsiteY11" fmla="*/ 0 h 1098774"/>
              <a:gd name="connsiteX12" fmla="*/ 5143425 w 5143426"/>
              <a:gd name="connsiteY12" fmla="*/ 68673 h 1098774"/>
              <a:gd name="connsiteX13" fmla="*/ 5143426 w 5143426"/>
              <a:gd name="connsiteY13" fmla="*/ 892754 h 1098774"/>
              <a:gd name="connsiteX14" fmla="*/ 5074753 w 5143426"/>
              <a:gd name="connsiteY14" fmla="*/ 961427 h 1098774"/>
              <a:gd name="connsiteX15" fmla="*/ 4506951 w 5143426"/>
              <a:gd name="connsiteY15" fmla="*/ 961427 h 1098774"/>
              <a:gd name="connsiteX16" fmla="*/ 3988524 w 5143426"/>
              <a:gd name="connsiteY16" fmla="*/ 961427 h 1098774"/>
              <a:gd name="connsiteX17" fmla="*/ 3371348 w 5143426"/>
              <a:gd name="connsiteY17" fmla="*/ 961427 h 1098774"/>
              <a:gd name="connsiteX18" fmla="*/ 2902294 w 5143426"/>
              <a:gd name="connsiteY18" fmla="*/ 961427 h 1098774"/>
              <a:gd name="connsiteX19" fmla="*/ 2235745 w 5143426"/>
              <a:gd name="connsiteY19" fmla="*/ 961427 h 1098774"/>
              <a:gd name="connsiteX20" fmla="*/ 1618569 w 5143426"/>
              <a:gd name="connsiteY20" fmla="*/ 961427 h 1098774"/>
              <a:gd name="connsiteX21" fmla="*/ 1050767 w 5143426"/>
              <a:gd name="connsiteY21" fmla="*/ 961427 h 1098774"/>
              <a:gd name="connsiteX22" fmla="*/ 137347 w 5143426"/>
              <a:gd name="connsiteY22" fmla="*/ 961427 h 1098774"/>
              <a:gd name="connsiteX23" fmla="*/ 137347 w 5143426"/>
              <a:gd name="connsiteY23" fmla="*/ 1030101 h 1098774"/>
              <a:gd name="connsiteX24" fmla="*/ 68674 w 5143426"/>
              <a:gd name="connsiteY24" fmla="*/ 1098774 h 1098774"/>
              <a:gd name="connsiteX25" fmla="*/ 1 w 5143426"/>
              <a:gd name="connsiteY25" fmla="*/ 1030101 h 1098774"/>
              <a:gd name="connsiteX26" fmla="*/ 0 w 5143426"/>
              <a:gd name="connsiteY26" fmla="*/ 206020 h 1098774"/>
              <a:gd name="connsiteX27" fmla="*/ 5006079 w 5143426"/>
              <a:gd name="connsiteY27" fmla="*/ 137347 h 1098774"/>
              <a:gd name="connsiteX28" fmla="*/ 5074753 w 5143426"/>
              <a:gd name="connsiteY28" fmla="*/ 137347 h 1098774"/>
              <a:gd name="connsiteX29" fmla="*/ 5143426 w 5143426"/>
              <a:gd name="connsiteY29" fmla="*/ 68674 h 1098774"/>
              <a:gd name="connsiteX30" fmla="*/ 5074753 w 5143426"/>
              <a:gd name="connsiteY30" fmla="*/ 137347 h 1098774"/>
              <a:gd name="connsiteX31" fmla="*/ 5074753 w 5143426"/>
              <a:gd name="connsiteY31" fmla="*/ 68673 h 1098774"/>
              <a:gd name="connsiteX32" fmla="*/ 5040416 w 5143426"/>
              <a:gd name="connsiteY32" fmla="*/ 103010 h 1098774"/>
              <a:gd name="connsiteX33" fmla="*/ 5006079 w 5143426"/>
              <a:gd name="connsiteY33" fmla="*/ 68673 h 1098774"/>
              <a:gd name="connsiteX34" fmla="*/ 68673 w 5143426"/>
              <a:gd name="connsiteY34" fmla="*/ 274694 h 1098774"/>
              <a:gd name="connsiteX35" fmla="*/ 68673 w 5143426"/>
              <a:gd name="connsiteY35" fmla="*/ 206020 h 1098774"/>
              <a:gd name="connsiteX36" fmla="*/ 103010 w 5143426"/>
              <a:gd name="connsiteY36" fmla="*/ 171683 h 1098774"/>
              <a:gd name="connsiteX37" fmla="*/ 137347 w 5143426"/>
              <a:gd name="connsiteY37" fmla="*/ 206020 h 1098774"/>
              <a:gd name="connsiteX38" fmla="*/ 68674 w 5143426"/>
              <a:gd name="connsiteY38" fmla="*/ 274693 h 1098774"/>
              <a:gd name="connsiteX39" fmla="*/ 1 w 5143426"/>
              <a:gd name="connsiteY39" fmla="*/ 206020 h 1098774"/>
              <a:gd name="connsiteX40" fmla="*/ 137347 w 5143426"/>
              <a:gd name="connsiteY40" fmla="*/ 206020 h 1098774"/>
              <a:gd name="connsiteX41" fmla="*/ 137347 w 5143426"/>
              <a:gd name="connsiteY41" fmla="*/ 598832 h 1098774"/>
              <a:gd name="connsiteX42" fmla="*/ 137347 w 5143426"/>
              <a:gd name="connsiteY42" fmla="*/ 961427 h 1098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5143426" h="1098774" stroke="0" extrusionOk="0">
                <a:moveTo>
                  <a:pt x="5143426" y="68673"/>
                </a:moveTo>
                <a:cubicBezTo>
                  <a:pt x="5116936" y="99676"/>
                  <a:pt x="5099450" y="118286"/>
                  <a:pt x="5074753" y="137346"/>
                </a:cubicBezTo>
                <a:cubicBezTo>
                  <a:pt x="5071830" y="106102"/>
                  <a:pt x="5077500" y="85147"/>
                  <a:pt x="5074753" y="68673"/>
                </a:cubicBezTo>
                <a:cubicBezTo>
                  <a:pt x="5075338" y="88383"/>
                  <a:pt x="5058354" y="104891"/>
                  <a:pt x="5040416" y="103010"/>
                </a:cubicBezTo>
                <a:cubicBezTo>
                  <a:pt x="5023537" y="107128"/>
                  <a:pt x="5002655" y="87829"/>
                  <a:pt x="5006079" y="68673"/>
                </a:cubicBezTo>
                <a:cubicBezTo>
                  <a:pt x="5008319" y="99385"/>
                  <a:pt x="5008045" y="107490"/>
                  <a:pt x="5006079" y="137347"/>
                </a:cubicBezTo>
                <a:cubicBezTo>
                  <a:pt x="4873631" y="152766"/>
                  <a:pt x="4693481" y="125025"/>
                  <a:pt x="4537025" y="137347"/>
                </a:cubicBezTo>
                <a:cubicBezTo>
                  <a:pt x="4380569" y="149669"/>
                  <a:pt x="4128615" y="151912"/>
                  <a:pt x="3919850" y="137347"/>
                </a:cubicBezTo>
                <a:cubicBezTo>
                  <a:pt x="3711086" y="122782"/>
                  <a:pt x="3614448" y="159311"/>
                  <a:pt x="3450796" y="137347"/>
                </a:cubicBezTo>
                <a:cubicBezTo>
                  <a:pt x="3287144" y="115383"/>
                  <a:pt x="3056979" y="133712"/>
                  <a:pt x="2833620" y="137347"/>
                </a:cubicBezTo>
                <a:cubicBezTo>
                  <a:pt x="2610261" y="140982"/>
                  <a:pt x="2343568" y="151092"/>
                  <a:pt x="2117696" y="137347"/>
                </a:cubicBezTo>
                <a:cubicBezTo>
                  <a:pt x="1891824" y="123602"/>
                  <a:pt x="1633505" y="153991"/>
                  <a:pt x="1500521" y="137347"/>
                </a:cubicBezTo>
                <a:cubicBezTo>
                  <a:pt x="1367538" y="120703"/>
                  <a:pt x="1086673" y="166521"/>
                  <a:pt x="784597" y="137347"/>
                </a:cubicBezTo>
                <a:cubicBezTo>
                  <a:pt x="482521" y="108173"/>
                  <a:pt x="359557" y="121135"/>
                  <a:pt x="68673" y="137347"/>
                </a:cubicBezTo>
                <a:cubicBezTo>
                  <a:pt x="33019" y="146111"/>
                  <a:pt x="-5759" y="162969"/>
                  <a:pt x="0" y="206020"/>
                </a:cubicBezTo>
                <a:cubicBezTo>
                  <a:pt x="9130" y="380166"/>
                  <a:pt x="-2921" y="460879"/>
                  <a:pt x="0" y="618061"/>
                </a:cubicBezTo>
                <a:cubicBezTo>
                  <a:pt x="2921" y="775243"/>
                  <a:pt x="3087" y="874327"/>
                  <a:pt x="0" y="1030101"/>
                </a:cubicBezTo>
                <a:cubicBezTo>
                  <a:pt x="7412" y="1066848"/>
                  <a:pt x="23119" y="1095315"/>
                  <a:pt x="68673" y="1098774"/>
                </a:cubicBezTo>
                <a:cubicBezTo>
                  <a:pt x="104464" y="1096951"/>
                  <a:pt x="144368" y="1071489"/>
                  <a:pt x="137346" y="1030101"/>
                </a:cubicBezTo>
                <a:cubicBezTo>
                  <a:pt x="138137" y="1006438"/>
                  <a:pt x="139700" y="984613"/>
                  <a:pt x="137347" y="961427"/>
                </a:cubicBezTo>
                <a:cubicBezTo>
                  <a:pt x="407739" y="942067"/>
                  <a:pt x="579623" y="944637"/>
                  <a:pt x="754523" y="961427"/>
                </a:cubicBezTo>
                <a:cubicBezTo>
                  <a:pt x="929423" y="978217"/>
                  <a:pt x="1022224" y="939852"/>
                  <a:pt x="1272950" y="961427"/>
                </a:cubicBezTo>
                <a:cubicBezTo>
                  <a:pt x="1523676" y="983002"/>
                  <a:pt x="1590433" y="957769"/>
                  <a:pt x="1890126" y="961427"/>
                </a:cubicBezTo>
                <a:cubicBezTo>
                  <a:pt x="2189819" y="965085"/>
                  <a:pt x="2155955" y="941607"/>
                  <a:pt x="2359180" y="961427"/>
                </a:cubicBezTo>
                <a:cubicBezTo>
                  <a:pt x="2562405" y="981247"/>
                  <a:pt x="2821602" y="974813"/>
                  <a:pt x="3075104" y="961427"/>
                </a:cubicBezTo>
                <a:cubicBezTo>
                  <a:pt x="3328606" y="948041"/>
                  <a:pt x="3590434" y="939372"/>
                  <a:pt x="3791027" y="961427"/>
                </a:cubicBezTo>
                <a:cubicBezTo>
                  <a:pt x="3991620" y="983482"/>
                  <a:pt x="4136836" y="982385"/>
                  <a:pt x="4358829" y="961427"/>
                </a:cubicBezTo>
                <a:cubicBezTo>
                  <a:pt x="4580822" y="940469"/>
                  <a:pt x="4838660" y="927316"/>
                  <a:pt x="5074753" y="961427"/>
                </a:cubicBezTo>
                <a:cubicBezTo>
                  <a:pt x="5105805" y="957287"/>
                  <a:pt x="5144592" y="928988"/>
                  <a:pt x="5143426" y="892754"/>
                </a:cubicBezTo>
                <a:cubicBezTo>
                  <a:pt x="5125908" y="709418"/>
                  <a:pt x="5136999" y="566566"/>
                  <a:pt x="5143426" y="472473"/>
                </a:cubicBezTo>
                <a:cubicBezTo>
                  <a:pt x="5149853" y="378380"/>
                  <a:pt x="5152739" y="242530"/>
                  <a:pt x="5143426" y="68673"/>
                </a:cubicBezTo>
                <a:close/>
                <a:moveTo>
                  <a:pt x="68673" y="274694"/>
                </a:moveTo>
                <a:cubicBezTo>
                  <a:pt x="107757" y="277640"/>
                  <a:pt x="135401" y="240136"/>
                  <a:pt x="137346" y="206021"/>
                </a:cubicBezTo>
                <a:cubicBezTo>
                  <a:pt x="134524" y="189448"/>
                  <a:pt x="122705" y="167423"/>
                  <a:pt x="103009" y="171684"/>
                </a:cubicBezTo>
                <a:cubicBezTo>
                  <a:pt x="83208" y="171176"/>
                  <a:pt x="65155" y="186837"/>
                  <a:pt x="68672" y="206021"/>
                </a:cubicBezTo>
                <a:cubicBezTo>
                  <a:pt x="68179" y="227982"/>
                  <a:pt x="70914" y="253196"/>
                  <a:pt x="68673" y="274694"/>
                </a:cubicBezTo>
                <a:close/>
              </a:path>
              <a:path w="5143426" h="1098774" fill="darkenLess" stroke="0" extrusionOk="0">
                <a:moveTo>
                  <a:pt x="68673" y="274694"/>
                </a:moveTo>
                <a:cubicBezTo>
                  <a:pt x="110578" y="269113"/>
                  <a:pt x="129997" y="243219"/>
                  <a:pt x="137346" y="206021"/>
                </a:cubicBezTo>
                <a:cubicBezTo>
                  <a:pt x="138629" y="191013"/>
                  <a:pt x="124611" y="170619"/>
                  <a:pt x="103009" y="171684"/>
                </a:cubicBezTo>
                <a:cubicBezTo>
                  <a:pt x="84520" y="171592"/>
                  <a:pt x="68064" y="185575"/>
                  <a:pt x="68672" y="206021"/>
                </a:cubicBezTo>
                <a:cubicBezTo>
                  <a:pt x="69912" y="227492"/>
                  <a:pt x="70507" y="249946"/>
                  <a:pt x="68673" y="274694"/>
                </a:cubicBezTo>
                <a:close/>
                <a:moveTo>
                  <a:pt x="5074753" y="137347"/>
                </a:moveTo>
                <a:cubicBezTo>
                  <a:pt x="5110710" y="142458"/>
                  <a:pt x="5144791" y="97463"/>
                  <a:pt x="5143426" y="68674"/>
                </a:cubicBezTo>
                <a:cubicBezTo>
                  <a:pt x="5139739" y="31908"/>
                  <a:pt x="5105407" y="-5262"/>
                  <a:pt x="5074753" y="1"/>
                </a:cubicBezTo>
                <a:cubicBezTo>
                  <a:pt x="5041038" y="8480"/>
                  <a:pt x="5005584" y="36094"/>
                  <a:pt x="5006080" y="68674"/>
                </a:cubicBezTo>
                <a:cubicBezTo>
                  <a:pt x="5004393" y="86522"/>
                  <a:pt x="5021992" y="105517"/>
                  <a:pt x="5040417" y="103011"/>
                </a:cubicBezTo>
                <a:cubicBezTo>
                  <a:pt x="5056495" y="104054"/>
                  <a:pt x="5075952" y="90267"/>
                  <a:pt x="5074754" y="68674"/>
                </a:cubicBezTo>
                <a:cubicBezTo>
                  <a:pt x="5079969" y="92627"/>
                  <a:pt x="5074918" y="116559"/>
                  <a:pt x="5074753" y="137347"/>
                </a:cubicBezTo>
                <a:close/>
              </a:path>
              <a:path w="5143426" h="1098774" fill="none" extrusionOk="0">
                <a:moveTo>
                  <a:pt x="0" y="206020"/>
                </a:moveTo>
                <a:cubicBezTo>
                  <a:pt x="-3930" y="163033"/>
                  <a:pt x="36598" y="137320"/>
                  <a:pt x="68673" y="137347"/>
                </a:cubicBezTo>
                <a:cubicBezTo>
                  <a:pt x="279171" y="146125"/>
                  <a:pt x="539438" y="138830"/>
                  <a:pt x="685849" y="137347"/>
                </a:cubicBezTo>
                <a:cubicBezTo>
                  <a:pt x="832260" y="135864"/>
                  <a:pt x="1020257" y="154372"/>
                  <a:pt x="1352399" y="137347"/>
                </a:cubicBezTo>
                <a:cubicBezTo>
                  <a:pt x="1684541" y="120323"/>
                  <a:pt x="1799078" y="115747"/>
                  <a:pt x="1920200" y="137347"/>
                </a:cubicBezTo>
                <a:cubicBezTo>
                  <a:pt x="2041322" y="158947"/>
                  <a:pt x="2360505" y="133673"/>
                  <a:pt x="2537376" y="137347"/>
                </a:cubicBezTo>
                <a:cubicBezTo>
                  <a:pt x="2714247" y="141021"/>
                  <a:pt x="2839684" y="161895"/>
                  <a:pt x="3055804" y="137347"/>
                </a:cubicBezTo>
                <a:cubicBezTo>
                  <a:pt x="3271924" y="112799"/>
                  <a:pt x="3528921" y="160024"/>
                  <a:pt x="3672979" y="137347"/>
                </a:cubicBezTo>
                <a:cubicBezTo>
                  <a:pt x="3817037" y="114670"/>
                  <a:pt x="4038808" y="128461"/>
                  <a:pt x="4142033" y="137347"/>
                </a:cubicBezTo>
                <a:cubicBezTo>
                  <a:pt x="4245258" y="146233"/>
                  <a:pt x="4635215" y="112661"/>
                  <a:pt x="5006079" y="137347"/>
                </a:cubicBezTo>
                <a:cubicBezTo>
                  <a:pt x="5004084" y="104996"/>
                  <a:pt x="5007626" y="85605"/>
                  <a:pt x="5006079" y="68673"/>
                </a:cubicBezTo>
                <a:cubicBezTo>
                  <a:pt x="5003810" y="31691"/>
                  <a:pt x="5032865" y="-3066"/>
                  <a:pt x="5074752" y="0"/>
                </a:cubicBezTo>
                <a:cubicBezTo>
                  <a:pt x="5113104" y="1124"/>
                  <a:pt x="5134258" y="30633"/>
                  <a:pt x="5143425" y="68673"/>
                </a:cubicBezTo>
                <a:cubicBezTo>
                  <a:pt x="5148870" y="351635"/>
                  <a:pt x="5149024" y="628288"/>
                  <a:pt x="5143426" y="892754"/>
                </a:cubicBezTo>
                <a:cubicBezTo>
                  <a:pt x="5139774" y="923982"/>
                  <a:pt x="5112274" y="956462"/>
                  <a:pt x="5074753" y="961427"/>
                </a:cubicBezTo>
                <a:cubicBezTo>
                  <a:pt x="4809175" y="955567"/>
                  <a:pt x="4776525" y="941863"/>
                  <a:pt x="4506951" y="961427"/>
                </a:cubicBezTo>
                <a:cubicBezTo>
                  <a:pt x="4237377" y="980991"/>
                  <a:pt x="4147766" y="979392"/>
                  <a:pt x="3988524" y="961427"/>
                </a:cubicBezTo>
                <a:cubicBezTo>
                  <a:pt x="3829282" y="943462"/>
                  <a:pt x="3512831" y="940566"/>
                  <a:pt x="3371348" y="961427"/>
                </a:cubicBezTo>
                <a:cubicBezTo>
                  <a:pt x="3229865" y="982288"/>
                  <a:pt x="3041025" y="983921"/>
                  <a:pt x="2902294" y="961427"/>
                </a:cubicBezTo>
                <a:cubicBezTo>
                  <a:pt x="2763563" y="938933"/>
                  <a:pt x="2408411" y="992914"/>
                  <a:pt x="2235745" y="961427"/>
                </a:cubicBezTo>
                <a:cubicBezTo>
                  <a:pt x="2063079" y="929940"/>
                  <a:pt x="1781056" y="953610"/>
                  <a:pt x="1618569" y="961427"/>
                </a:cubicBezTo>
                <a:cubicBezTo>
                  <a:pt x="1456082" y="969244"/>
                  <a:pt x="1247818" y="959336"/>
                  <a:pt x="1050767" y="961427"/>
                </a:cubicBezTo>
                <a:cubicBezTo>
                  <a:pt x="853716" y="963518"/>
                  <a:pt x="321439" y="935637"/>
                  <a:pt x="137347" y="961427"/>
                </a:cubicBezTo>
                <a:cubicBezTo>
                  <a:pt x="136841" y="993799"/>
                  <a:pt x="138755" y="1006608"/>
                  <a:pt x="137347" y="1030101"/>
                </a:cubicBezTo>
                <a:cubicBezTo>
                  <a:pt x="145492" y="1072400"/>
                  <a:pt x="105901" y="1090695"/>
                  <a:pt x="68674" y="1098774"/>
                </a:cubicBezTo>
                <a:cubicBezTo>
                  <a:pt x="31276" y="1100039"/>
                  <a:pt x="-1376" y="1071132"/>
                  <a:pt x="1" y="1030101"/>
                </a:cubicBezTo>
                <a:cubicBezTo>
                  <a:pt x="29155" y="754048"/>
                  <a:pt x="-52723" y="463087"/>
                  <a:pt x="0" y="206020"/>
                </a:cubicBezTo>
                <a:close/>
                <a:moveTo>
                  <a:pt x="5006079" y="137347"/>
                </a:moveTo>
                <a:cubicBezTo>
                  <a:pt x="5034039" y="136414"/>
                  <a:pt x="5054640" y="137415"/>
                  <a:pt x="5074753" y="137347"/>
                </a:cubicBezTo>
                <a:cubicBezTo>
                  <a:pt x="5110507" y="129209"/>
                  <a:pt x="5144559" y="109303"/>
                  <a:pt x="5143426" y="68674"/>
                </a:cubicBezTo>
                <a:moveTo>
                  <a:pt x="5074753" y="137347"/>
                </a:moveTo>
                <a:cubicBezTo>
                  <a:pt x="5077078" y="115310"/>
                  <a:pt x="5071919" y="96635"/>
                  <a:pt x="5074753" y="68673"/>
                </a:cubicBezTo>
                <a:cubicBezTo>
                  <a:pt x="5073543" y="86255"/>
                  <a:pt x="5061026" y="107265"/>
                  <a:pt x="5040416" y="103010"/>
                </a:cubicBezTo>
                <a:cubicBezTo>
                  <a:pt x="5023522" y="102965"/>
                  <a:pt x="5009928" y="89671"/>
                  <a:pt x="5006079" y="68673"/>
                </a:cubicBezTo>
                <a:moveTo>
                  <a:pt x="68673" y="274694"/>
                </a:moveTo>
                <a:cubicBezTo>
                  <a:pt x="68633" y="244161"/>
                  <a:pt x="68323" y="222879"/>
                  <a:pt x="68673" y="206020"/>
                </a:cubicBezTo>
                <a:cubicBezTo>
                  <a:pt x="69467" y="187673"/>
                  <a:pt x="81811" y="173562"/>
                  <a:pt x="103010" y="171683"/>
                </a:cubicBezTo>
                <a:cubicBezTo>
                  <a:pt x="124745" y="170303"/>
                  <a:pt x="138450" y="191642"/>
                  <a:pt x="137347" y="206020"/>
                </a:cubicBezTo>
                <a:cubicBezTo>
                  <a:pt x="144190" y="242590"/>
                  <a:pt x="109385" y="279498"/>
                  <a:pt x="68674" y="274693"/>
                </a:cubicBezTo>
                <a:cubicBezTo>
                  <a:pt x="30554" y="273466"/>
                  <a:pt x="928" y="235005"/>
                  <a:pt x="1" y="206020"/>
                </a:cubicBezTo>
                <a:moveTo>
                  <a:pt x="137347" y="206020"/>
                </a:moveTo>
                <a:cubicBezTo>
                  <a:pt x="125186" y="351118"/>
                  <a:pt x="144636" y="442687"/>
                  <a:pt x="137347" y="598832"/>
                </a:cubicBezTo>
                <a:cubicBezTo>
                  <a:pt x="130058" y="754977"/>
                  <a:pt x="152391" y="788875"/>
                  <a:pt x="137347" y="961427"/>
                </a:cubicBezTo>
              </a:path>
              <a:path w="5143426" h="1098774" fill="none" stroke="0" extrusionOk="0">
                <a:moveTo>
                  <a:pt x="0" y="206020"/>
                </a:moveTo>
                <a:cubicBezTo>
                  <a:pt x="426" y="174966"/>
                  <a:pt x="26010" y="142520"/>
                  <a:pt x="68673" y="137347"/>
                </a:cubicBezTo>
                <a:cubicBezTo>
                  <a:pt x="299503" y="145011"/>
                  <a:pt x="433637" y="161248"/>
                  <a:pt x="587101" y="137347"/>
                </a:cubicBezTo>
                <a:cubicBezTo>
                  <a:pt x="740565" y="113446"/>
                  <a:pt x="986802" y="128355"/>
                  <a:pt x="1154902" y="137347"/>
                </a:cubicBezTo>
                <a:cubicBezTo>
                  <a:pt x="1323002" y="146339"/>
                  <a:pt x="1591691" y="149117"/>
                  <a:pt x="1821452" y="137347"/>
                </a:cubicBezTo>
                <a:cubicBezTo>
                  <a:pt x="2051213" y="125578"/>
                  <a:pt x="2204237" y="106412"/>
                  <a:pt x="2488002" y="137347"/>
                </a:cubicBezTo>
                <a:cubicBezTo>
                  <a:pt x="2771767" y="168283"/>
                  <a:pt x="2917026" y="104416"/>
                  <a:pt x="3203926" y="137347"/>
                </a:cubicBezTo>
                <a:cubicBezTo>
                  <a:pt x="3490826" y="170278"/>
                  <a:pt x="3692281" y="108711"/>
                  <a:pt x="3821102" y="137347"/>
                </a:cubicBezTo>
                <a:cubicBezTo>
                  <a:pt x="3949923" y="165983"/>
                  <a:pt x="4586092" y="149936"/>
                  <a:pt x="5006079" y="137347"/>
                </a:cubicBezTo>
                <a:cubicBezTo>
                  <a:pt x="5008425" y="114597"/>
                  <a:pt x="5003741" y="100458"/>
                  <a:pt x="5006079" y="68673"/>
                </a:cubicBezTo>
                <a:cubicBezTo>
                  <a:pt x="5005018" y="36458"/>
                  <a:pt x="5044929" y="-176"/>
                  <a:pt x="5074752" y="0"/>
                </a:cubicBezTo>
                <a:cubicBezTo>
                  <a:pt x="5117743" y="1965"/>
                  <a:pt x="5147359" y="30705"/>
                  <a:pt x="5143425" y="68673"/>
                </a:cubicBezTo>
                <a:cubicBezTo>
                  <a:pt x="5082417" y="331122"/>
                  <a:pt x="5150115" y="606359"/>
                  <a:pt x="5143426" y="892754"/>
                </a:cubicBezTo>
                <a:cubicBezTo>
                  <a:pt x="5143113" y="929070"/>
                  <a:pt x="5110765" y="956422"/>
                  <a:pt x="5074753" y="961427"/>
                </a:cubicBezTo>
                <a:cubicBezTo>
                  <a:pt x="4887875" y="968549"/>
                  <a:pt x="4812636" y="938267"/>
                  <a:pt x="4605699" y="961427"/>
                </a:cubicBezTo>
                <a:cubicBezTo>
                  <a:pt x="4398762" y="984587"/>
                  <a:pt x="4204878" y="987373"/>
                  <a:pt x="3939150" y="961427"/>
                </a:cubicBezTo>
                <a:cubicBezTo>
                  <a:pt x="3673422" y="935481"/>
                  <a:pt x="3589239" y="968472"/>
                  <a:pt x="3470096" y="961427"/>
                </a:cubicBezTo>
                <a:cubicBezTo>
                  <a:pt x="3350953" y="954382"/>
                  <a:pt x="3026432" y="987560"/>
                  <a:pt x="2754172" y="961427"/>
                </a:cubicBezTo>
                <a:cubicBezTo>
                  <a:pt x="2481912" y="935294"/>
                  <a:pt x="2449002" y="982714"/>
                  <a:pt x="2235745" y="961427"/>
                </a:cubicBezTo>
                <a:cubicBezTo>
                  <a:pt x="2022488" y="940140"/>
                  <a:pt x="1905193" y="980130"/>
                  <a:pt x="1766691" y="961427"/>
                </a:cubicBezTo>
                <a:cubicBezTo>
                  <a:pt x="1628189" y="942724"/>
                  <a:pt x="1305566" y="989102"/>
                  <a:pt x="1100141" y="961427"/>
                </a:cubicBezTo>
                <a:cubicBezTo>
                  <a:pt x="894716" y="933753"/>
                  <a:pt x="457378" y="960198"/>
                  <a:pt x="137347" y="961427"/>
                </a:cubicBezTo>
                <a:cubicBezTo>
                  <a:pt x="138947" y="976356"/>
                  <a:pt x="138519" y="1003403"/>
                  <a:pt x="137347" y="1030101"/>
                </a:cubicBezTo>
                <a:cubicBezTo>
                  <a:pt x="137295" y="1074553"/>
                  <a:pt x="105476" y="1098034"/>
                  <a:pt x="68674" y="1098774"/>
                </a:cubicBezTo>
                <a:cubicBezTo>
                  <a:pt x="29733" y="1098259"/>
                  <a:pt x="2349" y="1076260"/>
                  <a:pt x="1" y="1030101"/>
                </a:cubicBezTo>
                <a:cubicBezTo>
                  <a:pt x="42739" y="749987"/>
                  <a:pt x="31327" y="535633"/>
                  <a:pt x="0" y="206020"/>
                </a:cubicBezTo>
                <a:close/>
                <a:moveTo>
                  <a:pt x="5006079" y="137347"/>
                </a:moveTo>
                <a:cubicBezTo>
                  <a:pt x="5020109" y="138625"/>
                  <a:pt x="5054931" y="140069"/>
                  <a:pt x="5074753" y="137347"/>
                </a:cubicBezTo>
                <a:cubicBezTo>
                  <a:pt x="5115265" y="135719"/>
                  <a:pt x="5141853" y="106874"/>
                  <a:pt x="5143426" y="68674"/>
                </a:cubicBezTo>
                <a:moveTo>
                  <a:pt x="5074753" y="137347"/>
                </a:moveTo>
                <a:cubicBezTo>
                  <a:pt x="5077767" y="107737"/>
                  <a:pt x="5073501" y="97769"/>
                  <a:pt x="5074753" y="68673"/>
                </a:cubicBezTo>
                <a:cubicBezTo>
                  <a:pt x="5073959" y="89739"/>
                  <a:pt x="5060486" y="99915"/>
                  <a:pt x="5040416" y="103010"/>
                </a:cubicBezTo>
                <a:cubicBezTo>
                  <a:pt x="5023041" y="105759"/>
                  <a:pt x="5007062" y="85803"/>
                  <a:pt x="5006079" y="68673"/>
                </a:cubicBezTo>
                <a:moveTo>
                  <a:pt x="68673" y="274694"/>
                </a:moveTo>
                <a:cubicBezTo>
                  <a:pt x="67084" y="246620"/>
                  <a:pt x="71207" y="239631"/>
                  <a:pt x="68673" y="206020"/>
                </a:cubicBezTo>
                <a:cubicBezTo>
                  <a:pt x="67959" y="183547"/>
                  <a:pt x="83592" y="171330"/>
                  <a:pt x="103010" y="171683"/>
                </a:cubicBezTo>
                <a:cubicBezTo>
                  <a:pt x="121185" y="170172"/>
                  <a:pt x="140961" y="187575"/>
                  <a:pt x="137347" y="206020"/>
                </a:cubicBezTo>
                <a:cubicBezTo>
                  <a:pt x="138176" y="247778"/>
                  <a:pt x="99638" y="280866"/>
                  <a:pt x="68674" y="274693"/>
                </a:cubicBezTo>
                <a:cubicBezTo>
                  <a:pt x="29956" y="269213"/>
                  <a:pt x="2113" y="235272"/>
                  <a:pt x="1" y="206020"/>
                </a:cubicBezTo>
                <a:moveTo>
                  <a:pt x="137347" y="206020"/>
                </a:moveTo>
                <a:cubicBezTo>
                  <a:pt x="124755" y="353770"/>
                  <a:pt x="132209" y="495899"/>
                  <a:pt x="137347" y="568615"/>
                </a:cubicBezTo>
                <a:cubicBezTo>
                  <a:pt x="142485" y="641331"/>
                  <a:pt x="152465" y="817778"/>
                  <a:pt x="137347" y="961427"/>
                </a:cubicBezTo>
              </a:path>
            </a:pathLst>
          </a:custGeom>
          <a:blipFill dpi="0" rotWithShape="1">
            <a:blip r:embed="rId3">
              <a:alphaModFix amt="50000"/>
            </a:blip>
            <a:srcRect/>
            <a:stretch>
              <a:fillRect/>
            </a:stretch>
          </a:blipFill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2862403521">
                  <a:prstGeom prst="horizontalScroll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000" b="1" i="0" dirty="0">
                <a:solidFill>
                  <a:schemeClr val="tx1"/>
                </a:solidFill>
                <a:effectLst/>
              </a:rPr>
              <a:t>Zasjedanje britanskog Parlamenta</a:t>
            </a:r>
            <a:endParaRPr lang="hr-HR" sz="2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605083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vitak: vodoravno 3">
            <a:extLst>
              <a:ext uri="{FF2B5EF4-FFF2-40B4-BE49-F238E27FC236}">
                <a16:creationId xmlns:a16="http://schemas.microsoft.com/office/drawing/2014/main" xmlns="" id="{D7DDF4D7-8109-4926-AA4E-AABBF5DACB63}"/>
              </a:ext>
            </a:extLst>
          </p:cNvPr>
          <p:cNvSpPr/>
          <p:nvPr/>
        </p:nvSpPr>
        <p:spPr>
          <a:xfrm>
            <a:off x="424205" y="4732255"/>
            <a:ext cx="7663993" cy="1805233"/>
          </a:xfrm>
          <a:custGeom>
            <a:avLst/>
            <a:gdLst>
              <a:gd name="connsiteX0" fmla="*/ 7663993 w 7663993"/>
              <a:gd name="connsiteY0" fmla="*/ 112827 h 1805233"/>
              <a:gd name="connsiteX1" fmla="*/ 7551166 w 7663993"/>
              <a:gd name="connsiteY1" fmla="*/ 225654 h 1805233"/>
              <a:gd name="connsiteX2" fmla="*/ 7551166 w 7663993"/>
              <a:gd name="connsiteY2" fmla="*/ 112827 h 1805233"/>
              <a:gd name="connsiteX3" fmla="*/ 7494752 w 7663993"/>
              <a:gd name="connsiteY3" fmla="*/ 169241 h 1805233"/>
              <a:gd name="connsiteX4" fmla="*/ 7438338 w 7663993"/>
              <a:gd name="connsiteY4" fmla="*/ 112827 h 1805233"/>
              <a:gd name="connsiteX5" fmla="*/ 7438339 w 7663993"/>
              <a:gd name="connsiteY5" fmla="*/ 225654 h 1805233"/>
              <a:gd name="connsiteX6" fmla="*/ 6699128 w 7663993"/>
              <a:gd name="connsiteY6" fmla="*/ 225654 h 1805233"/>
              <a:gd name="connsiteX7" fmla="*/ 6179683 w 7663993"/>
              <a:gd name="connsiteY7" fmla="*/ 225654 h 1805233"/>
              <a:gd name="connsiteX8" fmla="*/ 5440472 w 7663993"/>
              <a:gd name="connsiteY8" fmla="*/ 225654 h 1805233"/>
              <a:gd name="connsiteX9" fmla="*/ 4774516 w 7663993"/>
              <a:gd name="connsiteY9" fmla="*/ 225654 h 1805233"/>
              <a:gd name="connsiteX10" fmla="*/ 4108561 w 7663993"/>
              <a:gd name="connsiteY10" fmla="*/ 225654 h 1805233"/>
              <a:gd name="connsiteX11" fmla="*/ 3296095 w 7663993"/>
              <a:gd name="connsiteY11" fmla="*/ 225654 h 1805233"/>
              <a:gd name="connsiteX12" fmla="*/ 2776650 w 7663993"/>
              <a:gd name="connsiteY12" fmla="*/ 225654 h 1805233"/>
              <a:gd name="connsiteX13" fmla="*/ 2257204 w 7663993"/>
              <a:gd name="connsiteY13" fmla="*/ 225654 h 1805233"/>
              <a:gd name="connsiteX14" fmla="*/ 1444738 w 7663993"/>
              <a:gd name="connsiteY14" fmla="*/ 225654 h 1805233"/>
              <a:gd name="connsiteX15" fmla="*/ 112827 w 7663993"/>
              <a:gd name="connsiteY15" fmla="*/ 225654 h 1805233"/>
              <a:gd name="connsiteX16" fmla="*/ 0 w 7663993"/>
              <a:gd name="connsiteY16" fmla="*/ 338481 h 1805233"/>
              <a:gd name="connsiteX17" fmla="*/ 0 w 7663993"/>
              <a:gd name="connsiteY17" fmla="*/ 1042522 h 1805233"/>
              <a:gd name="connsiteX18" fmla="*/ 0 w 7663993"/>
              <a:gd name="connsiteY18" fmla="*/ 1692406 h 1805233"/>
              <a:gd name="connsiteX19" fmla="*/ 112827 w 7663993"/>
              <a:gd name="connsiteY19" fmla="*/ 1805233 h 1805233"/>
              <a:gd name="connsiteX20" fmla="*/ 225654 w 7663993"/>
              <a:gd name="connsiteY20" fmla="*/ 1692406 h 1805233"/>
              <a:gd name="connsiteX21" fmla="*/ 225654 w 7663993"/>
              <a:gd name="connsiteY21" fmla="*/ 1579579 h 1805233"/>
              <a:gd name="connsiteX22" fmla="*/ 891610 w 7663993"/>
              <a:gd name="connsiteY22" fmla="*/ 1579579 h 1805233"/>
              <a:gd name="connsiteX23" fmla="*/ 1337800 w 7663993"/>
              <a:gd name="connsiteY23" fmla="*/ 1579579 h 1805233"/>
              <a:gd name="connsiteX24" fmla="*/ 2150266 w 7663993"/>
              <a:gd name="connsiteY24" fmla="*/ 1579579 h 1805233"/>
              <a:gd name="connsiteX25" fmla="*/ 2962732 w 7663993"/>
              <a:gd name="connsiteY25" fmla="*/ 1579579 h 1805233"/>
              <a:gd name="connsiteX26" fmla="*/ 3555432 w 7663993"/>
              <a:gd name="connsiteY26" fmla="*/ 1579579 h 1805233"/>
              <a:gd name="connsiteX27" fmla="*/ 4001622 w 7663993"/>
              <a:gd name="connsiteY27" fmla="*/ 1579579 h 1805233"/>
              <a:gd name="connsiteX28" fmla="*/ 4740833 w 7663993"/>
              <a:gd name="connsiteY28" fmla="*/ 1579579 h 1805233"/>
              <a:gd name="connsiteX29" fmla="*/ 5187023 w 7663993"/>
              <a:gd name="connsiteY29" fmla="*/ 1579579 h 1805233"/>
              <a:gd name="connsiteX30" fmla="*/ 5779724 w 7663993"/>
              <a:gd name="connsiteY30" fmla="*/ 1579579 h 1805233"/>
              <a:gd name="connsiteX31" fmla="*/ 6225914 w 7663993"/>
              <a:gd name="connsiteY31" fmla="*/ 1579579 h 1805233"/>
              <a:gd name="connsiteX32" fmla="*/ 6745360 w 7663993"/>
              <a:gd name="connsiteY32" fmla="*/ 1579579 h 1805233"/>
              <a:gd name="connsiteX33" fmla="*/ 7551166 w 7663993"/>
              <a:gd name="connsiteY33" fmla="*/ 1579579 h 1805233"/>
              <a:gd name="connsiteX34" fmla="*/ 7663993 w 7663993"/>
              <a:gd name="connsiteY34" fmla="*/ 1466752 h 1805233"/>
              <a:gd name="connsiteX35" fmla="*/ 7663993 w 7663993"/>
              <a:gd name="connsiteY35" fmla="*/ 776250 h 1805233"/>
              <a:gd name="connsiteX36" fmla="*/ 7663993 w 7663993"/>
              <a:gd name="connsiteY36" fmla="*/ 112827 h 1805233"/>
              <a:gd name="connsiteX37" fmla="*/ 112827 w 7663993"/>
              <a:gd name="connsiteY37" fmla="*/ 451308 h 1805233"/>
              <a:gd name="connsiteX38" fmla="*/ 225654 w 7663993"/>
              <a:gd name="connsiteY38" fmla="*/ 338481 h 1805233"/>
              <a:gd name="connsiteX39" fmla="*/ 169240 w 7663993"/>
              <a:gd name="connsiteY39" fmla="*/ 282067 h 1805233"/>
              <a:gd name="connsiteX40" fmla="*/ 112826 w 7663993"/>
              <a:gd name="connsiteY40" fmla="*/ 338481 h 1805233"/>
              <a:gd name="connsiteX41" fmla="*/ 112827 w 7663993"/>
              <a:gd name="connsiteY41" fmla="*/ 451308 h 1805233"/>
              <a:gd name="connsiteX0" fmla="*/ 112827 w 7663993"/>
              <a:gd name="connsiteY0" fmla="*/ 451308 h 1805233"/>
              <a:gd name="connsiteX1" fmla="*/ 225654 w 7663993"/>
              <a:gd name="connsiteY1" fmla="*/ 338481 h 1805233"/>
              <a:gd name="connsiteX2" fmla="*/ 169240 w 7663993"/>
              <a:gd name="connsiteY2" fmla="*/ 282067 h 1805233"/>
              <a:gd name="connsiteX3" fmla="*/ 112826 w 7663993"/>
              <a:gd name="connsiteY3" fmla="*/ 338481 h 1805233"/>
              <a:gd name="connsiteX4" fmla="*/ 112827 w 7663993"/>
              <a:gd name="connsiteY4" fmla="*/ 451308 h 1805233"/>
              <a:gd name="connsiteX5" fmla="*/ 7551166 w 7663993"/>
              <a:gd name="connsiteY5" fmla="*/ 225654 h 1805233"/>
              <a:gd name="connsiteX6" fmla="*/ 7663993 w 7663993"/>
              <a:gd name="connsiteY6" fmla="*/ 112827 h 1805233"/>
              <a:gd name="connsiteX7" fmla="*/ 7551166 w 7663993"/>
              <a:gd name="connsiteY7" fmla="*/ 0 h 1805233"/>
              <a:gd name="connsiteX8" fmla="*/ 7438339 w 7663993"/>
              <a:gd name="connsiteY8" fmla="*/ 112827 h 1805233"/>
              <a:gd name="connsiteX9" fmla="*/ 7494753 w 7663993"/>
              <a:gd name="connsiteY9" fmla="*/ 169241 h 1805233"/>
              <a:gd name="connsiteX10" fmla="*/ 7551167 w 7663993"/>
              <a:gd name="connsiteY10" fmla="*/ 112827 h 1805233"/>
              <a:gd name="connsiteX11" fmla="*/ 7551166 w 7663993"/>
              <a:gd name="connsiteY11" fmla="*/ 225654 h 1805233"/>
              <a:gd name="connsiteX0" fmla="*/ 0 w 7663993"/>
              <a:gd name="connsiteY0" fmla="*/ 338481 h 1805233"/>
              <a:gd name="connsiteX1" fmla="*/ 112827 w 7663993"/>
              <a:gd name="connsiteY1" fmla="*/ 225654 h 1805233"/>
              <a:gd name="connsiteX2" fmla="*/ 705528 w 7663993"/>
              <a:gd name="connsiteY2" fmla="*/ 225654 h 1805233"/>
              <a:gd name="connsiteX3" fmla="*/ 1224973 w 7663993"/>
              <a:gd name="connsiteY3" fmla="*/ 225654 h 1805233"/>
              <a:gd name="connsiteX4" fmla="*/ 1890929 w 7663993"/>
              <a:gd name="connsiteY4" fmla="*/ 225654 h 1805233"/>
              <a:gd name="connsiteX5" fmla="*/ 2337119 w 7663993"/>
              <a:gd name="connsiteY5" fmla="*/ 225654 h 1805233"/>
              <a:gd name="connsiteX6" fmla="*/ 3076330 w 7663993"/>
              <a:gd name="connsiteY6" fmla="*/ 225654 h 1805233"/>
              <a:gd name="connsiteX7" fmla="*/ 3742285 w 7663993"/>
              <a:gd name="connsiteY7" fmla="*/ 225654 h 1805233"/>
              <a:gd name="connsiteX8" fmla="*/ 4334986 w 7663993"/>
              <a:gd name="connsiteY8" fmla="*/ 225654 h 1805233"/>
              <a:gd name="connsiteX9" fmla="*/ 5074196 w 7663993"/>
              <a:gd name="connsiteY9" fmla="*/ 225654 h 1805233"/>
              <a:gd name="connsiteX10" fmla="*/ 5740152 w 7663993"/>
              <a:gd name="connsiteY10" fmla="*/ 225654 h 1805233"/>
              <a:gd name="connsiteX11" fmla="*/ 6479363 w 7663993"/>
              <a:gd name="connsiteY11" fmla="*/ 225654 h 1805233"/>
              <a:gd name="connsiteX12" fmla="*/ 7438339 w 7663993"/>
              <a:gd name="connsiteY12" fmla="*/ 225654 h 1805233"/>
              <a:gd name="connsiteX13" fmla="*/ 7438339 w 7663993"/>
              <a:gd name="connsiteY13" fmla="*/ 112827 h 1805233"/>
              <a:gd name="connsiteX14" fmla="*/ 7551166 w 7663993"/>
              <a:gd name="connsiteY14" fmla="*/ 0 h 1805233"/>
              <a:gd name="connsiteX15" fmla="*/ 7663993 w 7663993"/>
              <a:gd name="connsiteY15" fmla="*/ 112827 h 1805233"/>
              <a:gd name="connsiteX16" fmla="*/ 7663993 w 7663993"/>
              <a:gd name="connsiteY16" fmla="*/ 749172 h 1805233"/>
              <a:gd name="connsiteX17" fmla="*/ 7663993 w 7663993"/>
              <a:gd name="connsiteY17" fmla="*/ 1466752 h 1805233"/>
              <a:gd name="connsiteX18" fmla="*/ 7551166 w 7663993"/>
              <a:gd name="connsiteY18" fmla="*/ 1579579 h 1805233"/>
              <a:gd name="connsiteX19" fmla="*/ 6811955 w 7663993"/>
              <a:gd name="connsiteY19" fmla="*/ 1579579 h 1805233"/>
              <a:gd name="connsiteX20" fmla="*/ 5999489 w 7663993"/>
              <a:gd name="connsiteY20" fmla="*/ 1579579 h 1805233"/>
              <a:gd name="connsiteX21" fmla="*/ 5333534 w 7663993"/>
              <a:gd name="connsiteY21" fmla="*/ 1579579 h 1805233"/>
              <a:gd name="connsiteX22" fmla="*/ 4521068 w 7663993"/>
              <a:gd name="connsiteY22" fmla="*/ 1579579 h 1805233"/>
              <a:gd name="connsiteX23" fmla="*/ 3855112 w 7663993"/>
              <a:gd name="connsiteY23" fmla="*/ 1579579 h 1805233"/>
              <a:gd name="connsiteX24" fmla="*/ 3408922 w 7663993"/>
              <a:gd name="connsiteY24" fmla="*/ 1579579 h 1805233"/>
              <a:gd name="connsiteX25" fmla="*/ 2669711 w 7663993"/>
              <a:gd name="connsiteY25" fmla="*/ 1579579 h 1805233"/>
              <a:gd name="connsiteX26" fmla="*/ 1857245 w 7663993"/>
              <a:gd name="connsiteY26" fmla="*/ 1579579 h 1805233"/>
              <a:gd name="connsiteX27" fmla="*/ 1044779 w 7663993"/>
              <a:gd name="connsiteY27" fmla="*/ 1579579 h 1805233"/>
              <a:gd name="connsiteX28" fmla="*/ 225654 w 7663993"/>
              <a:gd name="connsiteY28" fmla="*/ 1579579 h 1805233"/>
              <a:gd name="connsiteX29" fmla="*/ 225654 w 7663993"/>
              <a:gd name="connsiteY29" fmla="*/ 1692406 h 1805233"/>
              <a:gd name="connsiteX30" fmla="*/ 112827 w 7663993"/>
              <a:gd name="connsiteY30" fmla="*/ 1805233 h 1805233"/>
              <a:gd name="connsiteX31" fmla="*/ 0 w 7663993"/>
              <a:gd name="connsiteY31" fmla="*/ 1692406 h 1805233"/>
              <a:gd name="connsiteX32" fmla="*/ 0 w 7663993"/>
              <a:gd name="connsiteY32" fmla="*/ 1042522 h 1805233"/>
              <a:gd name="connsiteX33" fmla="*/ 0 w 7663993"/>
              <a:gd name="connsiteY33" fmla="*/ 338481 h 1805233"/>
              <a:gd name="connsiteX34" fmla="*/ 7438339 w 7663993"/>
              <a:gd name="connsiteY34" fmla="*/ 225654 h 1805233"/>
              <a:gd name="connsiteX35" fmla="*/ 7551166 w 7663993"/>
              <a:gd name="connsiteY35" fmla="*/ 225654 h 1805233"/>
              <a:gd name="connsiteX36" fmla="*/ 7663993 w 7663993"/>
              <a:gd name="connsiteY36" fmla="*/ 112827 h 1805233"/>
              <a:gd name="connsiteX37" fmla="*/ 7551166 w 7663993"/>
              <a:gd name="connsiteY37" fmla="*/ 225654 h 1805233"/>
              <a:gd name="connsiteX38" fmla="*/ 7551166 w 7663993"/>
              <a:gd name="connsiteY38" fmla="*/ 112827 h 1805233"/>
              <a:gd name="connsiteX39" fmla="*/ 7494752 w 7663993"/>
              <a:gd name="connsiteY39" fmla="*/ 169241 h 1805233"/>
              <a:gd name="connsiteX40" fmla="*/ 7438338 w 7663993"/>
              <a:gd name="connsiteY40" fmla="*/ 112827 h 1805233"/>
              <a:gd name="connsiteX41" fmla="*/ 112827 w 7663993"/>
              <a:gd name="connsiteY41" fmla="*/ 451308 h 1805233"/>
              <a:gd name="connsiteX42" fmla="*/ 112827 w 7663993"/>
              <a:gd name="connsiteY42" fmla="*/ 338481 h 1805233"/>
              <a:gd name="connsiteX43" fmla="*/ 169241 w 7663993"/>
              <a:gd name="connsiteY43" fmla="*/ 282067 h 1805233"/>
              <a:gd name="connsiteX44" fmla="*/ 225655 w 7663993"/>
              <a:gd name="connsiteY44" fmla="*/ 338481 h 1805233"/>
              <a:gd name="connsiteX45" fmla="*/ 112828 w 7663993"/>
              <a:gd name="connsiteY45" fmla="*/ 451308 h 1805233"/>
              <a:gd name="connsiteX46" fmla="*/ 1 w 7663993"/>
              <a:gd name="connsiteY46" fmla="*/ 338481 h 1805233"/>
              <a:gd name="connsiteX47" fmla="*/ 225654 w 7663993"/>
              <a:gd name="connsiteY47" fmla="*/ 338481 h 1805233"/>
              <a:gd name="connsiteX48" fmla="*/ 225654 w 7663993"/>
              <a:gd name="connsiteY48" fmla="*/ 921797 h 1805233"/>
              <a:gd name="connsiteX49" fmla="*/ 225654 w 7663993"/>
              <a:gd name="connsiteY49" fmla="*/ 1579579 h 18052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7663993" h="1805233" stroke="0" extrusionOk="0">
                <a:moveTo>
                  <a:pt x="7663993" y="112827"/>
                </a:moveTo>
                <a:cubicBezTo>
                  <a:pt x="7614004" y="172147"/>
                  <a:pt x="7597409" y="177663"/>
                  <a:pt x="7551166" y="225654"/>
                </a:cubicBezTo>
                <a:cubicBezTo>
                  <a:pt x="7552338" y="178370"/>
                  <a:pt x="7555207" y="141567"/>
                  <a:pt x="7551166" y="112827"/>
                </a:cubicBezTo>
                <a:cubicBezTo>
                  <a:pt x="7553082" y="146429"/>
                  <a:pt x="7523336" y="173961"/>
                  <a:pt x="7494752" y="169241"/>
                </a:cubicBezTo>
                <a:cubicBezTo>
                  <a:pt x="7466361" y="174704"/>
                  <a:pt x="7432848" y="144292"/>
                  <a:pt x="7438338" y="112827"/>
                </a:cubicBezTo>
                <a:cubicBezTo>
                  <a:pt x="7433967" y="144000"/>
                  <a:pt x="7437188" y="190370"/>
                  <a:pt x="7438339" y="225654"/>
                </a:cubicBezTo>
                <a:cubicBezTo>
                  <a:pt x="7163894" y="203008"/>
                  <a:pt x="7029430" y="211980"/>
                  <a:pt x="6699128" y="225654"/>
                </a:cubicBezTo>
                <a:cubicBezTo>
                  <a:pt x="6368826" y="239328"/>
                  <a:pt x="6296673" y="202366"/>
                  <a:pt x="6179683" y="225654"/>
                </a:cubicBezTo>
                <a:cubicBezTo>
                  <a:pt x="6062694" y="248942"/>
                  <a:pt x="5722013" y="260783"/>
                  <a:pt x="5440472" y="225654"/>
                </a:cubicBezTo>
                <a:cubicBezTo>
                  <a:pt x="5158931" y="190525"/>
                  <a:pt x="5060042" y="239188"/>
                  <a:pt x="4774516" y="225654"/>
                </a:cubicBezTo>
                <a:cubicBezTo>
                  <a:pt x="4488990" y="212120"/>
                  <a:pt x="4387312" y="242195"/>
                  <a:pt x="4108561" y="225654"/>
                </a:cubicBezTo>
                <a:cubicBezTo>
                  <a:pt x="3829811" y="209113"/>
                  <a:pt x="3627745" y="224523"/>
                  <a:pt x="3296095" y="225654"/>
                </a:cubicBezTo>
                <a:cubicBezTo>
                  <a:pt x="2964445" y="226785"/>
                  <a:pt x="2945747" y="251557"/>
                  <a:pt x="2776650" y="225654"/>
                </a:cubicBezTo>
                <a:cubicBezTo>
                  <a:pt x="2607553" y="199751"/>
                  <a:pt x="2400114" y="248929"/>
                  <a:pt x="2257204" y="225654"/>
                </a:cubicBezTo>
                <a:cubicBezTo>
                  <a:pt x="2114294" y="202379"/>
                  <a:pt x="1651246" y="208306"/>
                  <a:pt x="1444738" y="225654"/>
                </a:cubicBezTo>
                <a:cubicBezTo>
                  <a:pt x="1238230" y="243002"/>
                  <a:pt x="384961" y="254758"/>
                  <a:pt x="112827" y="225654"/>
                </a:cubicBezTo>
                <a:cubicBezTo>
                  <a:pt x="50184" y="230313"/>
                  <a:pt x="-6603" y="269696"/>
                  <a:pt x="0" y="338481"/>
                </a:cubicBezTo>
                <a:cubicBezTo>
                  <a:pt x="-34863" y="502593"/>
                  <a:pt x="24050" y="810953"/>
                  <a:pt x="0" y="1042522"/>
                </a:cubicBezTo>
                <a:cubicBezTo>
                  <a:pt x="-24050" y="1274091"/>
                  <a:pt x="18374" y="1398586"/>
                  <a:pt x="0" y="1692406"/>
                </a:cubicBezTo>
                <a:cubicBezTo>
                  <a:pt x="2416" y="1760687"/>
                  <a:pt x="62314" y="1813435"/>
                  <a:pt x="112827" y="1805233"/>
                </a:cubicBezTo>
                <a:cubicBezTo>
                  <a:pt x="175680" y="1800057"/>
                  <a:pt x="222622" y="1755199"/>
                  <a:pt x="225654" y="1692406"/>
                </a:cubicBezTo>
                <a:cubicBezTo>
                  <a:pt x="230010" y="1656871"/>
                  <a:pt x="221929" y="1606041"/>
                  <a:pt x="225654" y="1579579"/>
                </a:cubicBezTo>
                <a:cubicBezTo>
                  <a:pt x="397887" y="1558523"/>
                  <a:pt x="695314" y="1587605"/>
                  <a:pt x="891610" y="1579579"/>
                </a:cubicBezTo>
                <a:cubicBezTo>
                  <a:pt x="1087906" y="1571553"/>
                  <a:pt x="1182449" y="1591459"/>
                  <a:pt x="1337800" y="1579579"/>
                </a:cubicBezTo>
                <a:cubicBezTo>
                  <a:pt x="1493151" y="1567700"/>
                  <a:pt x="1850198" y="1567807"/>
                  <a:pt x="2150266" y="1579579"/>
                </a:cubicBezTo>
                <a:cubicBezTo>
                  <a:pt x="2450334" y="1591351"/>
                  <a:pt x="2593225" y="1593083"/>
                  <a:pt x="2962732" y="1579579"/>
                </a:cubicBezTo>
                <a:cubicBezTo>
                  <a:pt x="3332239" y="1566075"/>
                  <a:pt x="3352782" y="1604873"/>
                  <a:pt x="3555432" y="1579579"/>
                </a:cubicBezTo>
                <a:cubicBezTo>
                  <a:pt x="3758082" y="1554285"/>
                  <a:pt x="3873017" y="1557384"/>
                  <a:pt x="4001622" y="1579579"/>
                </a:cubicBezTo>
                <a:cubicBezTo>
                  <a:pt x="4130227" y="1601775"/>
                  <a:pt x="4391415" y="1598124"/>
                  <a:pt x="4740833" y="1579579"/>
                </a:cubicBezTo>
                <a:cubicBezTo>
                  <a:pt x="5090251" y="1561034"/>
                  <a:pt x="5060348" y="1583056"/>
                  <a:pt x="5187023" y="1579579"/>
                </a:cubicBezTo>
                <a:cubicBezTo>
                  <a:pt x="5313698" y="1576103"/>
                  <a:pt x="5643355" y="1566743"/>
                  <a:pt x="5779724" y="1579579"/>
                </a:cubicBezTo>
                <a:cubicBezTo>
                  <a:pt x="5916093" y="1592415"/>
                  <a:pt x="6119591" y="1576501"/>
                  <a:pt x="6225914" y="1579579"/>
                </a:cubicBezTo>
                <a:cubicBezTo>
                  <a:pt x="6332237" y="1582658"/>
                  <a:pt x="6528271" y="1568035"/>
                  <a:pt x="6745360" y="1579579"/>
                </a:cubicBezTo>
                <a:cubicBezTo>
                  <a:pt x="6962449" y="1591123"/>
                  <a:pt x="7161139" y="1592996"/>
                  <a:pt x="7551166" y="1579579"/>
                </a:cubicBezTo>
                <a:cubicBezTo>
                  <a:pt x="7614361" y="1574443"/>
                  <a:pt x="7655900" y="1524156"/>
                  <a:pt x="7663993" y="1466752"/>
                </a:cubicBezTo>
                <a:cubicBezTo>
                  <a:pt x="7635999" y="1133237"/>
                  <a:pt x="7656624" y="1120880"/>
                  <a:pt x="7663993" y="776250"/>
                </a:cubicBezTo>
                <a:cubicBezTo>
                  <a:pt x="7671362" y="431620"/>
                  <a:pt x="7646861" y="349394"/>
                  <a:pt x="7663993" y="112827"/>
                </a:cubicBezTo>
                <a:close/>
                <a:moveTo>
                  <a:pt x="112827" y="451308"/>
                </a:moveTo>
                <a:cubicBezTo>
                  <a:pt x="166584" y="450459"/>
                  <a:pt x="227523" y="406558"/>
                  <a:pt x="225654" y="338481"/>
                </a:cubicBezTo>
                <a:cubicBezTo>
                  <a:pt x="228655" y="306112"/>
                  <a:pt x="206357" y="280915"/>
                  <a:pt x="169240" y="282067"/>
                </a:cubicBezTo>
                <a:cubicBezTo>
                  <a:pt x="136217" y="277517"/>
                  <a:pt x="113649" y="306381"/>
                  <a:pt x="112826" y="338481"/>
                </a:cubicBezTo>
                <a:cubicBezTo>
                  <a:pt x="116216" y="372657"/>
                  <a:pt x="109494" y="422346"/>
                  <a:pt x="112827" y="451308"/>
                </a:cubicBezTo>
                <a:close/>
              </a:path>
              <a:path w="7663993" h="1805233" fill="darkenLess" stroke="0" extrusionOk="0">
                <a:moveTo>
                  <a:pt x="112827" y="451308"/>
                </a:moveTo>
                <a:cubicBezTo>
                  <a:pt x="175999" y="445554"/>
                  <a:pt x="218636" y="403003"/>
                  <a:pt x="225654" y="338481"/>
                </a:cubicBezTo>
                <a:cubicBezTo>
                  <a:pt x="224953" y="306817"/>
                  <a:pt x="203453" y="288218"/>
                  <a:pt x="169240" y="282067"/>
                </a:cubicBezTo>
                <a:cubicBezTo>
                  <a:pt x="137579" y="287510"/>
                  <a:pt x="109751" y="305290"/>
                  <a:pt x="112826" y="338481"/>
                </a:cubicBezTo>
                <a:cubicBezTo>
                  <a:pt x="113681" y="380063"/>
                  <a:pt x="105322" y="416411"/>
                  <a:pt x="112827" y="451308"/>
                </a:cubicBezTo>
                <a:close/>
                <a:moveTo>
                  <a:pt x="7551166" y="225654"/>
                </a:moveTo>
                <a:cubicBezTo>
                  <a:pt x="7617193" y="233799"/>
                  <a:pt x="7673574" y="177091"/>
                  <a:pt x="7663993" y="112827"/>
                </a:cubicBezTo>
                <a:cubicBezTo>
                  <a:pt x="7664106" y="51960"/>
                  <a:pt x="7613799" y="5171"/>
                  <a:pt x="7551166" y="0"/>
                </a:cubicBezTo>
                <a:cubicBezTo>
                  <a:pt x="7485488" y="3675"/>
                  <a:pt x="7444491" y="58083"/>
                  <a:pt x="7438339" y="112827"/>
                </a:cubicBezTo>
                <a:cubicBezTo>
                  <a:pt x="7434510" y="143902"/>
                  <a:pt x="7461958" y="170596"/>
                  <a:pt x="7494753" y="169241"/>
                </a:cubicBezTo>
                <a:cubicBezTo>
                  <a:pt x="7519186" y="170361"/>
                  <a:pt x="7552957" y="148324"/>
                  <a:pt x="7551167" y="112827"/>
                </a:cubicBezTo>
                <a:cubicBezTo>
                  <a:pt x="7549546" y="150771"/>
                  <a:pt x="7558801" y="186646"/>
                  <a:pt x="7551166" y="225654"/>
                </a:cubicBezTo>
                <a:close/>
              </a:path>
              <a:path w="7663993" h="1805233" fill="none" extrusionOk="0">
                <a:moveTo>
                  <a:pt x="0" y="338481"/>
                </a:moveTo>
                <a:cubicBezTo>
                  <a:pt x="-1477" y="273459"/>
                  <a:pt x="49556" y="213940"/>
                  <a:pt x="112827" y="225654"/>
                </a:cubicBezTo>
                <a:cubicBezTo>
                  <a:pt x="333993" y="207206"/>
                  <a:pt x="435494" y="205859"/>
                  <a:pt x="705528" y="225654"/>
                </a:cubicBezTo>
                <a:cubicBezTo>
                  <a:pt x="975562" y="245449"/>
                  <a:pt x="966150" y="216905"/>
                  <a:pt x="1224973" y="225654"/>
                </a:cubicBezTo>
                <a:cubicBezTo>
                  <a:pt x="1483797" y="234403"/>
                  <a:pt x="1720792" y="257579"/>
                  <a:pt x="1890929" y="225654"/>
                </a:cubicBezTo>
                <a:cubicBezTo>
                  <a:pt x="2061066" y="193729"/>
                  <a:pt x="2166394" y="235785"/>
                  <a:pt x="2337119" y="225654"/>
                </a:cubicBezTo>
                <a:cubicBezTo>
                  <a:pt x="2507844" y="215524"/>
                  <a:pt x="2768380" y="243375"/>
                  <a:pt x="3076330" y="225654"/>
                </a:cubicBezTo>
                <a:cubicBezTo>
                  <a:pt x="3384280" y="207933"/>
                  <a:pt x="3541429" y="195156"/>
                  <a:pt x="3742285" y="225654"/>
                </a:cubicBezTo>
                <a:cubicBezTo>
                  <a:pt x="3943142" y="256152"/>
                  <a:pt x="4076258" y="246412"/>
                  <a:pt x="4334986" y="225654"/>
                </a:cubicBezTo>
                <a:cubicBezTo>
                  <a:pt x="4593714" y="204896"/>
                  <a:pt x="4899752" y="243441"/>
                  <a:pt x="5074196" y="225654"/>
                </a:cubicBezTo>
                <a:cubicBezTo>
                  <a:pt x="5248640" y="207868"/>
                  <a:pt x="5464811" y="242059"/>
                  <a:pt x="5740152" y="225654"/>
                </a:cubicBezTo>
                <a:cubicBezTo>
                  <a:pt x="6015493" y="209249"/>
                  <a:pt x="6295476" y="189668"/>
                  <a:pt x="6479363" y="225654"/>
                </a:cubicBezTo>
                <a:cubicBezTo>
                  <a:pt x="6663250" y="261640"/>
                  <a:pt x="7128786" y="185059"/>
                  <a:pt x="7438339" y="225654"/>
                </a:cubicBezTo>
                <a:cubicBezTo>
                  <a:pt x="7435036" y="169923"/>
                  <a:pt x="7441983" y="151653"/>
                  <a:pt x="7438339" y="112827"/>
                </a:cubicBezTo>
                <a:cubicBezTo>
                  <a:pt x="7443162" y="50801"/>
                  <a:pt x="7490183" y="-2390"/>
                  <a:pt x="7551166" y="0"/>
                </a:cubicBezTo>
                <a:cubicBezTo>
                  <a:pt x="7615459" y="-3262"/>
                  <a:pt x="7658776" y="49064"/>
                  <a:pt x="7663993" y="112827"/>
                </a:cubicBezTo>
                <a:cubicBezTo>
                  <a:pt x="7654245" y="339368"/>
                  <a:pt x="7679320" y="578623"/>
                  <a:pt x="7663993" y="749172"/>
                </a:cubicBezTo>
                <a:cubicBezTo>
                  <a:pt x="7648666" y="919722"/>
                  <a:pt x="7636421" y="1197595"/>
                  <a:pt x="7663993" y="1466752"/>
                </a:cubicBezTo>
                <a:cubicBezTo>
                  <a:pt x="7659559" y="1525733"/>
                  <a:pt x="7614330" y="1566809"/>
                  <a:pt x="7551166" y="1579579"/>
                </a:cubicBezTo>
                <a:cubicBezTo>
                  <a:pt x="7244323" y="1562143"/>
                  <a:pt x="7060747" y="1578162"/>
                  <a:pt x="6811955" y="1579579"/>
                </a:cubicBezTo>
                <a:cubicBezTo>
                  <a:pt x="6563163" y="1580996"/>
                  <a:pt x="6288562" y="1616175"/>
                  <a:pt x="5999489" y="1579579"/>
                </a:cubicBezTo>
                <a:cubicBezTo>
                  <a:pt x="5710416" y="1542983"/>
                  <a:pt x="5482107" y="1564815"/>
                  <a:pt x="5333534" y="1579579"/>
                </a:cubicBezTo>
                <a:cubicBezTo>
                  <a:pt x="5184962" y="1594343"/>
                  <a:pt x="4705249" y="1598853"/>
                  <a:pt x="4521068" y="1579579"/>
                </a:cubicBezTo>
                <a:cubicBezTo>
                  <a:pt x="4336887" y="1560305"/>
                  <a:pt x="4071730" y="1593643"/>
                  <a:pt x="3855112" y="1579579"/>
                </a:cubicBezTo>
                <a:cubicBezTo>
                  <a:pt x="3638494" y="1565515"/>
                  <a:pt x="3502076" y="1593993"/>
                  <a:pt x="3408922" y="1579579"/>
                </a:cubicBezTo>
                <a:cubicBezTo>
                  <a:pt x="3315768" y="1565166"/>
                  <a:pt x="2828563" y="1586683"/>
                  <a:pt x="2669711" y="1579579"/>
                </a:cubicBezTo>
                <a:cubicBezTo>
                  <a:pt x="2510859" y="1572475"/>
                  <a:pt x="2147041" y="1610221"/>
                  <a:pt x="1857245" y="1579579"/>
                </a:cubicBezTo>
                <a:cubicBezTo>
                  <a:pt x="1567449" y="1548937"/>
                  <a:pt x="1398427" y="1600893"/>
                  <a:pt x="1044779" y="1579579"/>
                </a:cubicBezTo>
                <a:cubicBezTo>
                  <a:pt x="691131" y="1558265"/>
                  <a:pt x="630463" y="1599554"/>
                  <a:pt x="225654" y="1579579"/>
                </a:cubicBezTo>
                <a:cubicBezTo>
                  <a:pt x="221063" y="1604890"/>
                  <a:pt x="229704" y="1667656"/>
                  <a:pt x="225654" y="1692406"/>
                </a:cubicBezTo>
                <a:cubicBezTo>
                  <a:pt x="233136" y="1755071"/>
                  <a:pt x="172023" y="1803592"/>
                  <a:pt x="112827" y="1805233"/>
                </a:cubicBezTo>
                <a:cubicBezTo>
                  <a:pt x="57695" y="1800261"/>
                  <a:pt x="-1521" y="1753895"/>
                  <a:pt x="0" y="1692406"/>
                </a:cubicBezTo>
                <a:cubicBezTo>
                  <a:pt x="-27051" y="1371548"/>
                  <a:pt x="-6762" y="1327000"/>
                  <a:pt x="0" y="1042522"/>
                </a:cubicBezTo>
                <a:cubicBezTo>
                  <a:pt x="6762" y="758044"/>
                  <a:pt x="30991" y="615090"/>
                  <a:pt x="0" y="338481"/>
                </a:cubicBezTo>
                <a:close/>
                <a:moveTo>
                  <a:pt x="7438339" y="225654"/>
                </a:moveTo>
                <a:cubicBezTo>
                  <a:pt x="7474145" y="225517"/>
                  <a:pt x="7497673" y="228611"/>
                  <a:pt x="7551166" y="225654"/>
                </a:cubicBezTo>
                <a:cubicBezTo>
                  <a:pt x="7609516" y="223486"/>
                  <a:pt x="7663337" y="188172"/>
                  <a:pt x="7663993" y="112827"/>
                </a:cubicBezTo>
                <a:moveTo>
                  <a:pt x="7551166" y="225654"/>
                </a:moveTo>
                <a:cubicBezTo>
                  <a:pt x="7548750" y="197566"/>
                  <a:pt x="7547552" y="135823"/>
                  <a:pt x="7551166" y="112827"/>
                </a:cubicBezTo>
                <a:cubicBezTo>
                  <a:pt x="7547517" y="142085"/>
                  <a:pt x="7526441" y="170091"/>
                  <a:pt x="7494752" y="169241"/>
                </a:cubicBezTo>
                <a:cubicBezTo>
                  <a:pt x="7462647" y="164176"/>
                  <a:pt x="7438816" y="144936"/>
                  <a:pt x="7438338" y="112827"/>
                </a:cubicBezTo>
                <a:moveTo>
                  <a:pt x="112827" y="451308"/>
                </a:moveTo>
                <a:cubicBezTo>
                  <a:pt x="107857" y="418680"/>
                  <a:pt x="112645" y="371679"/>
                  <a:pt x="112827" y="338481"/>
                </a:cubicBezTo>
                <a:cubicBezTo>
                  <a:pt x="119441" y="306296"/>
                  <a:pt x="139500" y="281768"/>
                  <a:pt x="169241" y="282067"/>
                </a:cubicBezTo>
                <a:cubicBezTo>
                  <a:pt x="203415" y="283395"/>
                  <a:pt x="219753" y="304570"/>
                  <a:pt x="225655" y="338481"/>
                </a:cubicBezTo>
                <a:cubicBezTo>
                  <a:pt x="225703" y="399261"/>
                  <a:pt x="178358" y="446535"/>
                  <a:pt x="112828" y="451308"/>
                </a:cubicBezTo>
                <a:cubicBezTo>
                  <a:pt x="54720" y="446290"/>
                  <a:pt x="3881" y="410340"/>
                  <a:pt x="1" y="338481"/>
                </a:cubicBezTo>
                <a:moveTo>
                  <a:pt x="225654" y="338481"/>
                </a:moveTo>
                <a:cubicBezTo>
                  <a:pt x="217273" y="535550"/>
                  <a:pt x="232599" y="667203"/>
                  <a:pt x="225654" y="921797"/>
                </a:cubicBezTo>
                <a:cubicBezTo>
                  <a:pt x="218709" y="1176391"/>
                  <a:pt x="201102" y="1433426"/>
                  <a:pt x="225654" y="1579579"/>
                </a:cubicBezTo>
              </a:path>
              <a:path w="7663993" h="1805233" fill="none" stroke="0" extrusionOk="0">
                <a:moveTo>
                  <a:pt x="0" y="338481"/>
                </a:moveTo>
                <a:cubicBezTo>
                  <a:pt x="-5421" y="279405"/>
                  <a:pt x="59649" y="227353"/>
                  <a:pt x="112827" y="225654"/>
                </a:cubicBezTo>
                <a:cubicBezTo>
                  <a:pt x="358587" y="251092"/>
                  <a:pt x="511839" y="245875"/>
                  <a:pt x="705528" y="225654"/>
                </a:cubicBezTo>
                <a:cubicBezTo>
                  <a:pt x="899217" y="205433"/>
                  <a:pt x="1048601" y="201954"/>
                  <a:pt x="1298228" y="225654"/>
                </a:cubicBezTo>
                <a:cubicBezTo>
                  <a:pt x="1547855" y="249354"/>
                  <a:pt x="1668421" y="245003"/>
                  <a:pt x="2037439" y="225654"/>
                </a:cubicBezTo>
                <a:cubicBezTo>
                  <a:pt x="2406457" y="206305"/>
                  <a:pt x="2577719" y="185487"/>
                  <a:pt x="2849905" y="225654"/>
                </a:cubicBezTo>
                <a:cubicBezTo>
                  <a:pt x="3122091" y="265821"/>
                  <a:pt x="3187055" y="224405"/>
                  <a:pt x="3369350" y="225654"/>
                </a:cubicBezTo>
                <a:cubicBezTo>
                  <a:pt x="3551645" y="226903"/>
                  <a:pt x="3707842" y="254415"/>
                  <a:pt x="4035306" y="225654"/>
                </a:cubicBezTo>
                <a:cubicBezTo>
                  <a:pt x="4362770" y="196893"/>
                  <a:pt x="4326696" y="228799"/>
                  <a:pt x="4481496" y="225654"/>
                </a:cubicBezTo>
                <a:cubicBezTo>
                  <a:pt x="4636296" y="222510"/>
                  <a:pt x="5022370" y="213895"/>
                  <a:pt x="5220707" y="225654"/>
                </a:cubicBezTo>
                <a:cubicBezTo>
                  <a:pt x="5419044" y="237413"/>
                  <a:pt x="5539660" y="242003"/>
                  <a:pt x="5666897" y="225654"/>
                </a:cubicBezTo>
                <a:cubicBezTo>
                  <a:pt x="5794134" y="209306"/>
                  <a:pt x="6054880" y="224439"/>
                  <a:pt x="6259598" y="225654"/>
                </a:cubicBezTo>
                <a:cubicBezTo>
                  <a:pt x="6464316" y="226869"/>
                  <a:pt x="7030784" y="271895"/>
                  <a:pt x="7438339" y="225654"/>
                </a:cubicBezTo>
                <a:cubicBezTo>
                  <a:pt x="7438777" y="201141"/>
                  <a:pt x="7433666" y="159684"/>
                  <a:pt x="7438339" y="112827"/>
                </a:cubicBezTo>
                <a:cubicBezTo>
                  <a:pt x="7423972" y="47141"/>
                  <a:pt x="7489514" y="3464"/>
                  <a:pt x="7551166" y="0"/>
                </a:cubicBezTo>
                <a:cubicBezTo>
                  <a:pt x="7612123" y="14453"/>
                  <a:pt x="7668523" y="41333"/>
                  <a:pt x="7663993" y="112827"/>
                </a:cubicBezTo>
                <a:cubicBezTo>
                  <a:pt x="7664924" y="406255"/>
                  <a:pt x="7658448" y="557808"/>
                  <a:pt x="7663993" y="789790"/>
                </a:cubicBezTo>
                <a:cubicBezTo>
                  <a:pt x="7669538" y="1021772"/>
                  <a:pt x="7671948" y="1244934"/>
                  <a:pt x="7663993" y="1466752"/>
                </a:cubicBezTo>
                <a:cubicBezTo>
                  <a:pt x="7670649" y="1521010"/>
                  <a:pt x="7617477" y="1581265"/>
                  <a:pt x="7551166" y="1579579"/>
                </a:cubicBezTo>
                <a:cubicBezTo>
                  <a:pt x="7314175" y="1601020"/>
                  <a:pt x="7154504" y="1591225"/>
                  <a:pt x="6811955" y="1579579"/>
                </a:cubicBezTo>
                <a:cubicBezTo>
                  <a:pt x="6469406" y="1567933"/>
                  <a:pt x="6400991" y="1572952"/>
                  <a:pt x="6292510" y="1579579"/>
                </a:cubicBezTo>
                <a:cubicBezTo>
                  <a:pt x="6184030" y="1586206"/>
                  <a:pt x="5921511" y="1551407"/>
                  <a:pt x="5626554" y="1579579"/>
                </a:cubicBezTo>
                <a:cubicBezTo>
                  <a:pt x="5331597" y="1607751"/>
                  <a:pt x="5262022" y="1594966"/>
                  <a:pt x="5107109" y="1579579"/>
                </a:cubicBezTo>
                <a:cubicBezTo>
                  <a:pt x="4952197" y="1564192"/>
                  <a:pt x="4712192" y="1548164"/>
                  <a:pt x="4441153" y="1579579"/>
                </a:cubicBezTo>
                <a:cubicBezTo>
                  <a:pt x="4170114" y="1610994"/>
                  <a:pt x="4005110" y="1554292"/>
                  <a:pt x="3628687" y="1579579"/>
                </a:cubicBezTo>
                <a:cubicBezTo>
                  <a:pt x="3252264" y="1604866"/>
                  <a:pt x="3075125" y="1618224"/>
                  <a:pt x="2816221" y="1579579"/>
                </a:cubicBezTo>
                <a:cubicBezTo>
                  <a:pt x="2557317" y="1540934"/>
                  <a:pt x="2421908" y="1561607"/>
                  <a:pt x="2150266" y="1579579"/>
                </a:cubicBezTo>
                <a:cubicBezTo>
                  <a:pt x="1878624" y="1597551"/>
                  <a:pt x="1856719" y="1593641"/>
                  <a:pt x="1630820" y="1579579"/>
                </a:cubicBezTo>
                <a:cubicBezTo>
                  <a:pt x="1404921" y="1565517"/>
                  <a:pt x="1292768" y="1592833"/>
                  <a:pt x="1111375" y="1579579"/>
                </a:cubicBezTo>
                <a:cubicBezTo>
                  <a:pt x="929983" y="1566325"/>
                  <a:pt x="662412" y="1595405"/>
                  <a:pt x="225654" y="1579579"/>
                </a:cubicBezTo>
                <a:cubicBezTo>
                  <a:pt x="223556" y="1610535"/>
                  <a:pt x="229911" y="1644555"/>
                  <a:pt x="225654" y="1692406"/>
                </a:cubicBezTo>
                <a:cubicBezTo>
                  <a:pt x="224487" y="1752485"/>
                  <a:pt x="186080" y="1806805"/>
                  <a:pt x="112827" y="1805233"/>
                </a:cubicBezTo>
                <a:cubicBezTo>
                  <a:pt x="52854" y="1816048"/>
                  <a:pt x="-2432" y="1756875"/>
                  <a:pt x="0" y="1692406"/>
                </a:cubicBezTo>
                <a:cubicBezTo>
                  <a:pt x="4432" y="1412659"/>
                  <a:pt x="-23141" y="1332410"/>
                  <a:pt x="0" y="1028983"/>
                </a:cubicBezTo>
                <a:cubicBezTo>
                  <a:pt x="23141" y="725556"/>
                  <a:pt x="11848" y="609720"/>
                  <a:pt x="0" y="338481"/>
                </a:cubicBezTo>
                <a:close/>
                <a:moveTo>
                  <a:pt x="7438339" y="225654"/>
                </a:moveTo>
                <a:cubicBezTo>
                  <a:pt x="7489998" y="230798"/>
                  <a:pt x="7520007" y="223854"/>
                  <a:pt x="7551166" y="225654"/>
                </a:cubicBezTo>
                <a:cubicBezTo>
                  <a:pt x="7607275" y="214341"/>
                  <a:pt x="7658391" y="168602"/>
                  <a:pt x="7663993" y="112827"/>
                </a:cubicBezTo>
                <a:moveTo>
                  <a:pt x="7551166" y="225654"/>
                </a:moveTo>
                <a:cubicBezTo>
                  <a:pt x="7555674" y="195919"/>
                  <a:pt x="7547187" y="142033"/>
                  <a:pt x="7551166" y="112827"/>
                </a:cubicBezTo>
                <a:cubicBezTo>
                  <a:pt x="7548161" y="142258"/>
                  <a:pt x="7524979" y="167821"/>
                  <a:pt x="7494752" y="169241"/>
                </a:cubicBezTo>
                <a:cubicBezTo>
                  <a:pt x="7462896" y="172551"/>
                  <a:pt x="7435392" y="141680"/>
                  <a:pt x="7438338" y="112827"/>
                </a:cubicBezTo>
                <a:moveTo>
                  <a:pt x="112827" y="451308"/>
                </a:moveTo>
                <a:cubicBezTo>
                  <a:pt x="114775" y="408986"/>
                  <a:pt x="116233" y="368738"/>
                  <a:pt x="112827" y="338481"/>
                </a:cubicBezTo>
                <a:cubicBezTo>
                  <a:pt x="110588" y="312356"/>
                  <a:pt x="139301" y="289660"/>
                  <a:pt x="169241" y="282067"/>
                </a:cubicBezTo>
                <a:cubicBezTo>
                  <a:pt x="203389" y="282015"/>
                  <a:pt x="222154" y="313642"/>
                  <a:pt x="225655" y="338481"/>
                </a:cubicBezTo>
                <a:cubicBezTo>
                  <a:pt x="210979" y="401366"/>
                  <a:pt x="179459" y="456394"/>
                  <a:pt x="112828" y="451308"/>
                </a:cubicBezTo>
                <a:cubicBezTo>
                  <a:pt x="41250" y="455168"/>
                  <a:pt x="-8736" y="394030"/>
                  <a:pt x="1" y="338481"/>
                </a:cubicBezTo>
                <a:moveTo>
                  <a:pt x="225654" y="338481"/>
                </a:moveTo>
                <a:cubicBezTo>
                  <a:pt x="237805" y="526993"/>
                  <a:pt x="218386" y="729664"/>
                  <a:pt x="225654" y="983852"/>
                </a:cubicBezTo>
                <a:cubicBezTo>
                  <a:pt x="232922" y="1238040"/>
                  <a:pt x="240635" y="1380603"/>
                  <a:pt x="225654" y="1579579"/>
                </a:cubicBezTo>
              </a:path>
            </a:pathLst>
          </a:custGeom>
          <a:blipFill dpi="0" rotWithShape="1">
            <a:blip r:embed="rId2">
              <a:alphaModFix amt="50000"/>
            </a:blip>
            <a:srcRect/>
            <a:stretch>
              <a:fillRect/>
            </a:stretch>
          </a:blipFill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2862403521">
                  <a:prstGeom prst="horizontalScroll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8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Monarsi Ujedinjenog Kraljevstva od 1910. do 1952. godine</a:t>
            </a:r>
          </a:p>
          <a:p>
            <a:pPr algn="ctr"/>
            <a:r>
              <a:rPr lang="hr-HR" sz="2800" b="1" i="0" dirty="0" smtClean="0">
                <a:solidFill>
                  <a:schemeClr val="tx1"/>
                </a:solidFill>
              </a:rPr>
              <a:t>Đuro </a:t>
            </a:r>
            <a:r>
              <a:rPr lang="hr-HR" sz="2800" b="1" i="0" dirty="0">
                <a:solidFill>
                  <a:schemeClr val="tx1"/>
                </a:solidFill>
              </a:rPr>
              <a:t>V., </a:t>
            </a:r>
            <a:r>
              <a:rPr lang="hr-HR" sz="2800" b="1" i="0" dirty="0" smtClean="0">
                <a:solidFill>
                  <a:schemeClr val="tx1"/>
                </a:solidFill>
              </a:rPr>
              <a:t>Edvard </a:t>
            </a:r>
            <a:r>
              <a:rPr lang="hr-HR" sz="2800" b="1" i="0" dirty="0">
                <a:solidFill>
                  <a:schemeClr val="tx1"/>
                </a:solidFill>
              </a:rPr>
              <a:t>VIII., </a:t>
            </a:r>
            <a:r>
              <a:rPr lang="hr-HR" sz="2800" b="1" i="0" dirty="0" smtClean="0">
                <a:solidFill>
                  <a:schemeClr val="tx1"/>
                </a:solidFill>
              </a:rPr>
              <a:t>Đuro </a:t>
            </a:r>
            <a:r>
              <a:rPr lang="hr-HR" sz="2800" b="1" i="0" dirty="0">
                <a:solidFill>
                  <a:schemeClr val="tx1"/>
                </a:solidFill>
              </a:rPr>
              <a:t>VI. </a:t>
            </a:r>
            <a:endParaRPr lang="hr-HR" sz="2400" b="0" i="0" dirty="0">
              <a:solidFill>
                <a:srgbClr val="000000"/>
              </a:solidFill>
              <a:effectLst/>
              <a:latin typeface="Linux Libertine"/>
            </a:endParaRPr>
          </a:p>
        </p:txBody>
      </p:sp>
      <p:pic>
        <p:nvPicPr>
          <p:cNvPr id="11266" name="Picture 2">
            <a:extLst>
              <a:ext uri="{FF2B5EF4-FFF2-40B4-BE49-F238E27FC236}">
                <a16:creationId xmlns:a16="http://schemas.microsoft.com/office/drawing/2014/main" xmlns="" id="{2D9D081A-1E6E-40C8-97FD-095C657402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0518" y="1420059"/>
            <a:ext cx="2095500" cy="29432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>
            <a:extLst>
              <a:ext uri="{FF2B5EF4-FFF2-40B4-BE49-F238E27FC236}">
                <a16:creationId xmlns:a16="http://schemas.microsoft.com/office/drawing/2014/main" xmlns="" id="{3F9E930A-9887-439E-A412-A67DA8992A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99675" y="1420060"/>
            <a:ext cx="1762520" cy="29432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>
            <a:extLst>
              <a:ext uri="{FF2B5EF4-FFF2-40B4-BE49-F238E27FC236}">
                <a16:creationId xmlns:a16="http://schemas.microsoft.com/office/drawing/2014/main" xmlns="" id="{436F5FCF-2A14-4582-AFB5-B75B013BAF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05806" y="1420060"/>
            <a:ext cx="2180734" cy="29432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Svitak: vodoravno 10">
            <a:extLst>
              <a:ext uri="{FF2B5EF4-FFF2-40B4-BE49-F238E27FC236}">
                <a16:creationId xmlns:a16="http://schemas.microsoft.com/office/drawing/2014/main" xmlns="" id="{E471CAEE-C53B-4D7E-B155-EFC7A90E0AFC}"/>
              </a:ext>
            </a:extLst>
          </p:cNvPr>
          <p:cNvSpPr/>
          <p:nvPr/>
        </p:nvSpPr>
        <p:spPr>
          <a:xfrm>
            <a:off x="8699235" y="4732255"/>
            <a:ext cx="3291525" cy="1664615"/>
          </a:xfrm>
          <a:custGeom>
            <a:avLst/>
            <a:gdLst>
              <a:gd name="connsiteX0" fmla="*/ 3291525 w 3291525"/>
              <a:gd name="connsiteY0" fmla="*/ 104038 h 1664615"/>
              <a:gd name="connsiteX1" fmla="*/ 3187487 w 3291525"/>
              <a:gd name="connsiteY1" fmla="*/ 208076 h 1664615"/>
              <a:gd name="connsiteX2" fmla="*/ 3187487 w 3291525"/>
              <a:gd name="connsiteY2" fmla="*/ 104038 h 1664615"/>
              <a:gd name="connsiteX3" fmla="*/ 3135468 w 3291525"/>
              <a:gd name="connsiteY3" fmla="*/ 156057 h 1664615"/>
              <a:gd name="connsiteX4" fmla="*/ 3083449 w 3291525"/>
              <a:gd name="connsiteY4" fmla="*/ 104038 h 1664615"/>
              <a:gd name="connsiteX5" fmla="*/ 3083448 w 3291525"/>
              <a:gd name="connsiteY5" fmla="*/ 208077 h 1664615"/>
              <a:gd name="connsiteX6" fmla="*/ 2427978 w 3291525"/>
              <a:gd name="connsiteY6" fmla="*/ 208077 h 1664615"/>
              <a:gd name="connsiteX7" fmla="*/ 1861890 w 3291525"/>
              <a:gd name="connsiteY7" fmla="*/ 208077 h 1664615"/>
              <a:gd name="connsiteX8" fmla="*/ 1295802 w 3291525"/>
              <a:gd name="connsiteY8" fmla="*/ 208077 h 1664615"/>
              <a:gd name="connsiteX9" fmla="*/ 640332 w 3291525"/>
              <a:gd name="connsiteY9" fmla="*/ 208077 h 1664615"/>
              <a:gd name="connsiteX10" fmla="*/ 104038 w 3291525"/>
              <a:gd name="connsiteY10" fmla="*/ 208077 h 1664615"/>
              <a:gd name="connsiteX11" fmla="*/ 0 w 3291525"/>
              <a:gd name="connsiteY11" fmla="*/ 312115 h 1664615"/>
              <a:gd name="connsiteX12" fmla="*/ 0 w 3291525"/>
              <a:gd name="connsiteY12" fmla="*/ 911377 h 1664615"/>
              <a:gd name="connsiteX13" fmla="*/ 0 w 3291525"/>
              <a:gd name="connsiteY13" fmla="*/ 1560577 h 1664615"/>
              <a:gd name="connsiteX14" fmla="*/ 104038 w 3291525"/>
              <a:gd name="connsiteY14" fmla="*/ 1664615 h 1664615"/>
              <a:gd name="connsiteX15" fmla="*/ 208076 w 3291525"/>
              <a:gd name="connsiteY15" fmla="*/ 1560577 h 1664615"/>
              <a:gd name="connsiteX16" fmla="*/ 208077 w 3291525"/>
              <a:gd name="connsiteY16" fmla="*/ 1456538 h 1664615"/>
              <a:gd name="connsiteX17" fmla="*/ 863547 w 3291525"/>
              <a:gd name="connsiteY17" fmla="*/ 1456538 h 1664615"/>
              <a:gd name="connsiteX18" fmla="*/ 1519017 w 3291525"/>
              <a:gd name="connsiteY18" fmla="*/ 1456538 h 1664615"/>
              <a:gd name="connsiteX19" fmla="*/ 2055311 w 3291525"/>
              <a:gd name="connsiteY19" fmla="*/ 1456538 h 1664615"/>
              <a:gd name="connsiteX20" fmla="*/ 2651193 w 3291525"/>
              <a:gd name="connsiteY20" fmla="*/ 1456538 h 1664615"/>
              <a:gd name="connsiteX21" fmla="*/ 3187487 w 3291525"/>
              <a:gd name="connsiteY21" fmla="*/ 1456538 h 1664615"/>
              <a:gd name="connsiteX22" fmla="*/ 3291525 w 3291525"/>
              <a:gd name="connsiteY22" fmla="*/ 1352500 h 1664615"/>
              <a:gd name="connsiteX23" fmla="*/ 3291525 w 3291525"/>
              <a:gd name="connsiteY23" fmla="*/ 715784 h 1664615"/>
              <a:gd name="connsiteX24" fmla="*/ 3291525 w 3291525"/>
              <a:gd name="connsiteY24" fmla="*/ 104038 h 1664615"/>
              <a:gd name="connsiteX25" fmla="*/ 104038 w 3291525"/>
              <a:gd name="connsiteY25" fmla="*/ 416154 h 1664615"/>
              <a:gd name="connsiteX26" fmla="*/ 208076 w 3291525"/>
              <a:gd name="connsiteY26" fmla="*/ 312116 h 1664615"/>
              <a:gd name="connsiteX27" fmla="*/ 156057 w 3291525"/>
              <a:gd name="connsiteY27" fmla="*/ 260097 h 1664615"/>
              <a:gd name="connsiteX28" fmla="*/ 104038 w 3291525"/>
              <a:gd name="connsiteY28" fmla="*/ 312116 h 1664615"/>
              <a:gd name="connsiteX29" fmla="*/ 104038 w 3291525"/>
              <a:gd name="connsiteY29" fmla="*/ 416154 h 1664615"/>
              <a:gd name="connsiteX0" fmla="*/ 104038 w 3291525"/>
              <a:gd name="connsiteY0" fmla="*/ 416154 h 1664615"/>
              <a:gd name="connsiteX1" fmla="*/ 208076 w 3291525"/>
              <a:gd name="connsiteY1" fmla="*/ 312116 h 1664615"/>
              <a:gd name="connsiteX2" fmla="*/ 156057 w 3291525"/>
              <a:gd name="connsiteY2" fmla="*/ 260097 h 1664615"/>
              <a:gd name="connsiteX3" fmla="*/ 104038 w 3291525"/>
              <a:gd name="connsiteY3" fmla="*/ 312116 h 1664615"/>
              <a:gd name="connsiteX4" fmla="*/ 104038 w 3291525"/>
              <a:gd name="connsiteY4" fmla="*/ 416154 h 1664615"/>
              <a:gd name="connsiteX5" fmla="*/ 3187487 w 3291525"/>
              <a:gd name="connsiteY5" fmla="*/ 208077 h 1664615"/>
              <a:gd name="connsiteX6" fmla="*/ 3291525 w 3291525"/>
              <a:gd name="connsiteY6" fmla="*/ 104039 h 1664615"/>
              <a:gd name="connsiteX7" fmla="*/ 3187487 w 3291525"/>
              <a:gd name="connsiteY7" fmla="*/ 1 h 1664615"/>
              <a:gd name="connsiteX8" fmla="*/ 3083449 w 3291525"/>
              <a:gd name="connsiteY8" fmla="*/ 104039 h 1664615"/>
              <a:gd name="connsiteX9" fmla="*/ 3135468 w 3291525"/>
              <a:gd name="connsiteY9" fmla="*/ 156058 h 1664615"/>
              <a:gd name="connsiteX10" fmla="*/ 3187487 w 3291525"/>
              <a:gd name="connsiteY10" fmla="*/ 104039 h 1664615"/>
              <a:gd name="connsiteX11" fmla="*/ 3187487 w 3291525"/>
              <a:gd name="connsiteY11" fmla="*/ 208077 h 1664615"/>
              <a:gd name="connsiteX0" fmla="*/ 0 w 3291525"/>
              <a:gd name="connsiteY0" fmla="*/ 312115 h 1664615"/>
              <a:gd name="connsiteX1" fmla="*/ 104038 w 3291525"/>
              <a:gd name="connsiteY1" fmla="*/ 208077 h 1664615"/>
              <a:gd name="connsiteX2" fmla="*/ 640332 w 3291525"/>
              <a:gd name="connsiteY2" fmla="*/ 208077 h 1664615"/>
              <a:gd name="connsiteX3" fmla="*/ 1266008 w 3291525"/>
              <a:gd name="connsiteY3" fmla="*/ 208077 h 1664615"/>
              <a:gd name="connsiteX4" fmla="*/ 1772508 w 3291525"/>
              <a:gd name="connsiteY4" fmla="*/ 208077 h 1664615"/>
              <a:gd name="connsiteX5" fmla="*/ 2398184 w 3291525"/>
              <a:gd name="connsiteY5" fmla="*/ 208077 h 1664615"/>
              <a:gd name="connsiteX6" fmla="*/ 3083448 w 3291525"/>
              <a:gd name="connsiteY6" fmla="*/ 208077 h 1664615"/>
              <a:gd name="connsiteX7" fmla="*/ 3083448 w 3291525"/>
              <a:gd name="connsiteY7" fmla="*/ 104038 h 1664615"/>
              <a:gd name="connsiteX8" fmla="*/ 3187486 w 3291525"/>
              <a:gd name="connsiteY8" fmla="*/ 0 h 1664615"/>
              <a:gd name="connsiteX9" fmla="*/ 3291524 w 3291525"/>
              <a:gd name="connsiteY9" fmla="*/ 104038 h 1664615"/>
              <a:gd name="connsiteX10" fmla="*/ 3291525 w 3291525"/>
              <a:gd name="connsiteY10" fmla="*/ 1352500 h 1664615"/>
              <a:gd name="connsiteX11" fmla="*/ 3187487 w 3291525"/>
              <a:gd name="connsiteY11" fmla="*/ 1456538 h 1664615"/>
              <a:gd name="connsiteX12" fmla="*/ 2651193 w 3291525"/>
              <a:gd name="connsiteY12" fmla="*/ 1456538 h 1664615"/>
              <a:gd name="connsiteX13" fmla="*/ 2055311 w 3291525"/>
              <a:gd name="connsiteY13" fmla="*/ 1456538 h 1664615"/>
              <a:gd name="connsiteX14" fmla="*/ 1519017 w 3291525"/>
              <a:gd name="connsiteY14" fmla="*/ 1456538 h 1664615"/>
              <a:gd name="connsiteX15" fmla="*/ 923135 w 3291525"/>
              <a:gd name="connsiteY15" fmla="*/ 1456538 h 1664615"/>
              <a:gd name="connsiteX16" fmla="*/ 208077 w 3291525"/>
              <a:gd name="connsiteY16" fmla="*/ 1456538 h 1664615"/>
              <a:gd name="connsiteX17" fmla="*/ 208077 w 3291525"/>
              <a:gd name="connsiteY17" fmla="*/ 1560577 h 1664615"/>
              <a:gd name="connsiteX18" fmla="*/ 104039 w 3291525"/>
              <a:gd name="connsiteY18" fmla="*/ 1664615 h 1664615"/>
              <a:gd name="connsiteX19" fmla="*/ 1 w 3291525"/>
              <a:gd name="connsiteY19" fmla="*/ 1560577 h 1664615"/>
              <a:gd name="connsiteX20" fmla="*/ 0 w 3291525"/>
              <a:gd name="connsiteY20" fmla="*/ 312115 h 1664615"/>
              <a:gd name="connsiteX21" fmla="*/ 3083448 w 3291525"/>
              <a:gd name="connsiteY21" fmla="*/ 208077 h 1664615"/>
              <a:gd name="connsiteX22" fmla="*/ 3187487 w 3291525"/>
              <a:gd name="connsiteY22" fmla="*/ 208077 h 1664615"/>
              <a:gd name="connsiteX23" fmla="*/ 3291525 w 3291525"/>
              <a:gd name="connsiteY23" fmla="*/ 104039 h 1664615"/>
              <a:gd name="connsiteX24" fmla="*/ 3187487 w 3291525"/>
              <a:gd name="connsiteY24" fmla="*/ 208077 h 1664615"/>
              <a:gd name="connsiteX25" fmla="*/ 3187487 w 3291525"/>
              <a:gd name="connsiteY25" fmla="*/ 104038 h 1664615"/>
              <a:gd name="connsiteX26" fmla="*/ 3135468 w 3291525"/>
              <a:gd name="connsiteY26" fmla="*/ 156057 h 1664615"/>
              <a:gd name="connsiteX27" fmla="*/ 3083449 w 3291525"/>
              <a:gd name="connsiteY27" fmla="*/ 104038 h 1664615"/>
              <a:gd name="connsiteX28" fmla="*/ 104038 w 3291525"/>
              <a:gd name="connsiteY28" fmla="*/ 416154 h 1664615"/>
              <a:gd name="connsiteX29" fmla="*/ 104038 w 3291525"/>
              <a:gd name="connsiteY29" fmla="*/ 312115 h 1664615"/>
              <a:gd name="connsiteX30" fmla="*/ 156057 w 3291525"/>
              <a:gd name="connsiteY30" fmla="*/ 260096 h 1664615"/>
              <a:gd name="connsiteX31" fmla="*/ 208076 w 3291525"/>
              <a:gd name="connsiteY31" fmla="*/ 312115 h 1664615"/>
              <a:gd name="connsiteX32" fmla="*/ 104038 w 3291525"/>
              <a:gd name="connsiteY32" fmla="*/ 416153 h 1664615"/>
              <a:gd name="connsiteX33" fmla="*/ 0 w 3291525"/>
              <a:gd name="connsiteY33" fmla="*/ 312115 h 1664615"/>
              <a:gd name="connsiteX34" fmla="*/ 208077 w 3291525"/>
              <a:gd name="connsiteY34" fmla="*/ 312115 h 1664615"/>
              <a:gd name="connsiteX35" fmla="*/ 208077 w 3291525"/>
              <a:gd name="connsiteY35" fmla="*/ 884327 h 1664615"/>
              <a:gd name="connsiteX36" fmla="*/ 208077 w 3291525"/>
              <a:gd name="connsiteY36" fmla="*/ 1456538 h 1664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291525" h="1664615" stroke="0" extrusionOk="0">
                <a:moveTo>
                  <a:pt x="3291525" y="104038"/>
                </a:moveTo>
                <a:cubicBezTo>
                  <a:pt x="3290017" y="160532"/>
                  <a:pt x="3245099" y="205914"/>
                  <a:pt x="3187487" y="208076"/>
                </a:cubicBezTo>
                <a:cubicBezTo>
                  <a:pt x="3190706" y="167551"/>
                  <a:pt x="3183694" y="143988"/>
                  <a:pt x="3187487" y="104038"/>
                </a:cubicBezTo>
                <a:cubicBezTo>
                  <a:pt x="3183433" y="127787"/>
                  <a:pt x="3166096" y="156572"/>
                  <a:pt x="3135468" y="156057"/>
                </a:cubicBezTo>
                <a:cubicBezTo>
                  <a:pt x="3103249" y="150564"/>
                  <a:pt x="3079128" y="127343"/>
                  <a:pt x="3083449" y="104038"/>
                </a:cubicBezTo>
                <a:cubicBezTo>
                  <a:pt x="3081888" y="132261"/>
                  <a:pt x="3084762" y="174099"/>
                  <a:pt x="3083448" y="208077"/>
                </a:cubicBezTo>
                <a:cubicBezTo>
                  <a:pt x="2777848" y="225188"/>
                  <a:pt x="2674304" y="194293"/>
                  <a:pt x="2427978" y="208077"/>
                </a:cubicBezTo>
                <a:cubicBezTo>
                  <a:pt x="2181652" y="221862"/>
                  <a:pt x="2014252" y="214194"/>
                  <a:pt x="1861890" y="208077"/>
                </a:cubicBezTo>
                <a:cubicBezTo>
                  <a:pt x="1709528" y="201960"/>
                  <a:pt x="1517933" y="181315"/>
                  <a:pt x="1295802" y="208077"/>
                </a:cubicBezTo>
                <a:cubicBezTo>
                  <a:pt x="1073671" y="234839"/>
                  <a:pt x="913316" y="191492"/>
                  <a:pt x="640332" y="208077"/>
                </a:cubicBezTo>
                <a:cubicBezTo>
                  <a:pt x="367348" y="224663"/>
                  <a:pt x="358081" y="197255"/>
                  <a:pt x="104038" y="208077"/>
                </a:cubicBezTo>
                <a:cubicBezTo>
                  <a:pt x="49466" y="204177"/>
                  <a:pt x="-2099" y="256323"/>
                  <a:pt x="0" y="312115"/>
                </a:cubicBezTo>
                <a:cubicBezTo>
                  <a:pt x="-12789" y="477155"/>
                  <a:pt x="-28169" y="778995"/>
                  <a:pt x="0" y="911377"/>
                </a:cubicBezTo>
                <a:cubicBezTo>
                  <a:pt x="28169" y="1043759"/>
                  <a:pt x="-1351" y="1329268"/>
                  <a:pt x="0" y="1560577"/>
                </a:cubicBezTo>
                <a:cubicBezTo>
                  <a:pt x="-3806" y="1606159"/>
                  <a:pt x="46001" y="1667931"/>
                  <a:pt x="104038" y="1664615"/>
                </a:cubicBezTo>
                <a:cubicBezTo>
                  <a:pt x="161060" y="1670780"/>
                  <a:pt x="203664" y="1613712"/>
                  <a:pt x="208076" y="1560577"/>
                </a:cubicBezTo>
                <a:cubicBezTo>
                  <a:pt x="215319" y="1529462"/>
                  <a:pt x="204713" y="1492933"/>
                  <a:pt x="208077" y="1456538"/>
                </a:cubicBezTo>
                <a:cubicBezTo>
                  <a:pt x="501513" y="1425625"/>
                  <a:pt x="552729" y="1440952"/>
                  <a:pt x="863547" y="1456538"/>
                </a:cubicBezTo>
                <a:cubicBezTo>
                  <a:pt x="1174365" y="1472125"/>
                  <a:pt x="1248780" y="1450997"/>
                  <a:pt x="1519017" y="1456538"/>
                </a:cubicBezTo>
                <a:cubicBezTo>
                  <a:pt x="1789254" y="1462080"/>
                  <a:pt x="1805722" y="1466203"/>
                  <a:pt x="2055311" y="1456538"/>
                </a:cubicBezTo>
                <a:cubicBezTo>
                  <a:pt x="2304900" y="1446873"/>
                  <a:pt x="2361486" y="1466438"/>
                  <a:pt x="2651193" y="1456538"/>
                </a:cubicBezTo>
                <a:cubicBezTo>
                  <a:pt x="2940900" y="1446638"/>
                  <a:pt x="2968440" y="1435572"/>
                  <a:pt x="3187487" y="1456538"/>
                </a:cubicBezTo>
                <a:cubicBezTo>
                  <a:pt x="3232181" y="1457389"/>
                  <a:pt x="3297845" y="1403419"/>
                  <a:pt x="3291525" y="1352500"/>
                </a:cubicBezTo>
                <a:cubicBezTo>
                  <a:pt x="3312853" y="1151034"/>
                  <a:pt x="3303484" y="879800"/>
                  <a:pt x="3291525" y="715784"/>
                </a:cubicBezTo>
                <a:cubicBezTo>
                  <a:pt x="3279566" y="551768"/>
                  <a:pt x="3294825" y="397616"/>
                  <a:pt x="3291525" y="104038"/>
                </a:cubicBezTo>
                <a:close/>
                <a:moveTo>
                  <a:pt x="104038" y="416154"/>
                </a:moveTo>
                <a:cubicBezTo>
                  <a:pt x="171963" y="422751"/>
                  <a:pt x="203821" y="369896"/>
                  <a:pt x="208076" y="312116"/>
                </a:cubicBezTo>
                <a:cubicBezTo>
                  <a:pt x="211419" y="281431"/>
                  <a:pt x="184579" y="262484"/>
                  <a:pt x="156057" y="260097"/>
                </a:cubicBezTo>
                <a:cubicBezTo>
                  <a:pt x="125289" y="258869"/>
                  <a:pt x="106794" y="279386"/>
                  <a:pt x="104038" y="312116"/>
                </a:cubicBezTo>
                <a:cubicBezTo>
                  <a:pt x="100106" y="349085"/>
                  <a:pt x="109124" y="381679"/>
                  <a:pt x="104038" y="416154"/>
                </a:cubicBezTo>
                <a:close/>
              </a:path>
              <a:path w="3291525" h="1664615" fill="darkenLess" stroke="0" extrusionOk="0">
                <a:moveTo>
                  <a:pt x="104038" y="416154"/>
                </a:moveTo>
                <a:cubicBezTo>
                  <a:pt x="156875" y="415517"/>
                  <a:pt x="206351" y="368295"/>
                  <a:pt x="208076" y="312116"/>
                </a:cubicBezTo>
                <a:cubicBezTo>
                  <a:pt x="204184" y="281692"/>
                  <a:pt x="184152" y="259834"/>
                  <a:pt x="156057" y="260097"/>
                </a:cubicBezTo>
                <a:cubicBezTo>
                  <a:pt x="130205" y="253750"/>
                  <a:pt x="103961" y="287710"/>
                  <a:pt x="104038" y="312116"/>
                </a:cubicBezTo>
                <a:cubicBezTo>
                  <a:pt x="101063" y="344195"/>
                  <a:pt x="106962" y="376483"/>
                  <a:pt x="104038" y="416154"/>
                </a:cubicBezTo>
                <a:close/>
                <a:moveTo>
                  <a:pt x="3187487" y="208077"/>
                </a:moveTo>
                <a:cubicBezTo>
                  <a:pt x="3253855" y="213613"/>
                  <a:pt x="3299753" y="149954"/>
                  <a:pt x="3291525" y="104039"/>
                </a:cubicBezTo>
                <a:cubicBezTo>
                  <a:pt x="3285419" y="45974"/>
                  <a:pt x="3248753" y="11741"/>
                  <a:pt x="3187487" y="1"/>
                </a:cubicBezTo>
                <a:cubicBezTo>
                  <a:pt x="3131236" y="-487"/>
                  <a:pt x="3092887" y="44755"/>
                  <a:pt x="3083449" y="104039"/>
                </a:cubicBezTo>
                <a:cubicBezTo>
                  <a:pt x="3082309" y="129988"/>
                  <a:pt x="3108015" y="154596"/>
                  <a:pt x="3135468" y="156058"/>
                </a:cubicBezTo>
                <a:cubicBezTo>
                  <a:pt x="3165617" y="154619"/>
                  <a:pt x="3186806" y="134535"/>
                  <a:pt x="3187487" y="104039"/>
                </a:cubicBezTo>
                <a:cubicBezTo>
                  <a:pt x="3190586" y="140155"/>
                  <a:pt x="3190440" y="180889"/>
                  <a:pt x="3187487" y="208077"/>
                </a:cubicBezTo>
                <a:close/>
              </a:path>
              <a:path w="3291525" h="1664615" fill="none" extrusionOk="0">
                <a:moveTo>
                  <a:pt x="0" y="312115"/>
                </a:moveTo>
                <a:cubicBezTo>
                  <a:pt x="6216" y="256535"/>
                  <a:pt x="47950" y="201081"/>
                  <a:pt x="104038" y="208077"/>
                </a:cubicBezTo>
                <a:cubicBezTo>
                  <a:pt x="252373" y="222697"/>
                  <a:pt x="490208" y="232304"/>
                  <a:pt x="640332" y="208077"/>
                </a:cubicBezTo>
                <a:cubicBezTo>
                  <a:pt x="790456" y="183850"/>
                  <a:pt x="1056424" y="226991"/>
                  <a:pt x="1266008" y="208077"/>
                </a:cubicBezTo>
                <a:cubicBezTo>
                  <a:pt x="1475592" y="189163"/>
                  <a:pt x="1590945" y="219143"/>
                  <a:pt x="1772508" y="208077"/>
                </a:cubicBezTo>
                <a:cubicBezTo>
                  <a:pt x="1954071" y="197011"/>
                  <a:pt x="2105391" y="239147"/>
                  <a:pt x="2398184" y="208077"/>
                </a:cubicBezTo>
                <a:cubicBezTo>
                  <a:pt x="2690977" y="177007"/>
                  <a:pt x="2754101" y="181793"/>
                  <a:pt x="3083448" y="208077"/>
                </a:cubicBezTo>
                <a:cubicBezTo>
                  <a:pt x="3085390" y="183871"/>
                  <a:pt x="3085735" y="147673"/>
                  <a:pt x="3083448" y="104038"/>
                </a:cubicBezTo>
                <a:cubicBezTo>
                  <a:pt x="3072063" y="52650"/>
                  <a:pt x="3124518" y="4998"/>
                  <a:pt x="3187486" y="0"/>
                </a:cubicBezTo>
                <a:cubicBezTo>
                  <a:pt x="3246057" y="1637"/>
                  <a:pt x="3283583" y="36356"/>
                  <a:pt x="3291524" y="104038"/>
                </a:cubicBezTo>
                <a:cubicBezTo>
                  <a:pt x="3349058" y="519923"/>
                  <a:pt x="3367716" y="961149"/>
                  <a:pt x="3291525" y="1352500"/>
                </a:cubicBezTo>
                <a:cubicBezTo>
                  <a:pt x="3290654" y="1408069"/>
                  <a:pt x="3238962" y="1468342"/>
                  <a:pt x="3187487" y="1456538"/>
                </a:cubicBezTo>
                <a:cubicBezTo>
                  <a:pt x="3057537" y="1466162"/>
                  <a:pt x="2871952" y="1472085"/>
                  <a:pt x="2651193" y="1456538"/>
                </a:cubicBezTo>
                <a:cubicBezTo>
                  <a:pt x="2430434" y="1440991"/>
                  <a:pt x="2291608" y="1485672"/>
                  <a:pt x="2055311" y="1456538"/>
                </a:cubicBezTo>
                <a:cubicBezTo>
                  <a:pt x="1819014" y="1427404"/>
                  <a:pt x="1652792" y="1482893"/>
                  <a:pt x="1519017" y="1456538"/>
                </a:cubicBezTo>
                <a:cubicBezTo>
                  <a:pt x="1385242" y="1430183"/>
                  <a:pt x="1201418" y="1467045"/>
                  <a:pt x="923135" y="1456538"/>
                </a:cubicBezTo>
                <a:cubicBezTo>
                  <a:pt x="644852" y="1446031"/>
                  <a:pt x="430384" y="1450048"/>
                  <a:pt x="208077" y="1456538"/>
                </a:cubicBezTo>
                <a:cubicBezTo>
                  <a:pt x="212504" y="1486000"/>
                  <a:pt x="210872" y="1519359"/>
                  <a:pt x="208077" y="1560577"/>
                </a:cubicBezTo>
                <a:cubicBezTo>
                  <a:pt x="210261" y="1625395"/>
                  <a:pt x="169722" y="1667931"/>
                  <a:pt x="104039" y="1664615"/>
                </a:cubicBezTo>
                <a:cubicBezTo>
                  <a:pt x="55504" y="1656571"/>
                  <a:pt x="-4881" y="1610638"/>
                  <a:pt x="1" y="1560577"/>
                </a:cubicBezTo>
                <a:cubicBezTo>
                  <a:pt x="3322" y="1154827"/>
                  <a:pt x="-66647" y="792237"/>
                  <a:pt x="0" y="312115"/>
                </a:cubicBezTo>
                <a:close/>
                <a:moveTo>
                  <a:pt x="3083448" y="208077"/>
                </a:moveTo>
                <a:cubicBezTo>
                  <a:pt x="3127795" y="208154"/>
                  <a:pt x="3158423" y="204106"/>
                  <a:pt x="3187487" y="208077"/>
                </a:cubicBezTo>
                <a:cubicBezTo>
                  <a:pt x="3244531" y="203001"/>
                  <a:pt x="3278432" y="166688"/>
                  <a:pt x="3291525" y="104039"/>
                </a:cubicBezTo>
                <a:moveTo>
                  <a:pt x="3187487" y="208077"/>
                </a:moveTo>
                <a:cubicBezTo>
                  <a:pt x="3184878" y="157882"/>
                  <a:pt x="3189127" y="130255"/>
                  <a:pt x="3187487" y="104038"/>
                </a:cubicBezTo>
                <a:cubicBezTo>
                  <a:pt x="3187113" y="134721"/>
                  <a:pt x="3162712" y="157281"/>
                  <a:pt x="3135468" y="156057"/>
                </a:cubicBezTo>
                <a:cubicBezTo>
                  <a:pt x="3104732" y="157952"/>
                  <a:pt x="3083511" y="132055"/>
                  <a:pt x="3083449" y="104038"/>
                </a:cubicBezTo>
                <a:moveTo>
                  <a:pt x="104038" y="416154"/>
                </a:moveTo>
                <a:cubicBezTo>
                  <a:pt x="106119" y="393080"/>
                  <a:pt x="107897" y="337416"/>
                  <a:pt x="104038" y="312115"/>
                </a:cubicBezTo>
                <a:cubicBezTo>
                  <a:pt x="107380" y="284604"/>
                  <a:pt x="122465" y="264408"/>
                  <a:pt x="156057" y="260096"/>
                </a:cubicBezTo>
                <a:cubicBezTo>
                  <a:pt x="184673" y="259306"/>
                  <a:pt x="208426" y="285323"/>
                  <a:pt x="208076" y="312115"/>
                </a:cubicBezTo>
                <a:cubicBezTo>
                  <a:pt x="198397" y="374679"/>
                  <a:pt x="164719" y="421271"/>
                  <a:pt x="104038" y="416153"/>
                </a:cubicBezTo>
                <a:cubicBezTo>
                  <a:pt x="57420" y="415467"/>
                  <a:pt x="3893" y="370190"/>
                  <a:pt x="0" y="312115"/>
                </a:cubicBezTo>
                <a:moveTo>
                  <a:pt x="208077" y="312115"/>
                </a:moveTo>
                <a:cubicBezTo>
                  <a:pt x="207457" y="585472"/>
                  <a:pt x="185392" y="622287"/>
                  <a:pt x="208077" y="884327"/>
                </a:cubicBezTo>
                <a:cubicBezTo>
                  <a:pt x="230762" y="1146367"/>
                  <a:pt x="199847" y="1207242"/>
                  <a:pt x="208077" y="1456538"/>
                </a:cubicBezTo>
              </a:path>
              <a:path w="3291525" h="1664615" fill="none" stroke="0" extrusionOk="0">
                <a:moveTo>
                  <a:pt x="0" y="312115"/>
                </a:moveTo>
                <a:cubicBezTo>
                  <a:pt x="8170" y="262251"/>
                  <a:pt x="41917" y="199332"/>
                  <a:pt x="104038" y="208077"/>
                </a:cubicBezTo>
                <a:cubicBezTo>
                  <a:pt x="331952" y="197252"/>
                  <a:pt x="448792" y="214958"/>
                  <a:pt x="759508" y="208077"/>
                </a:cubicBezTo>
                <a:cubicBezTo>
                  <a:pt x="1070224" y="201197"/>
                  <a:pt x="1071006" y="185993"/>
                  <a:pt x="1355390" y="208077"/>
                </a:cubicBezTo>
                <a:cubicBezTo>
                  <a:pt x="1639774" y="230161"/>
                  <a:pt x="1694838" y="214273"/>
                  <a:pt x="1861890" y="208077"/>
                </a:cubicBezTo>
                <a:cubicBezTo>
                  <a:pt x="2028942" y="201881"/>
                  <a:pt x="2233984" y="176756"/>
                  <a:pt x="2517360" y="208077"/>
                </a:cubicBezTo>
                <a:cubicBezTo>
                  <a:pt x="2800736" y="239399"/>
                  <a:pt x="2949724" y="228088"/>
                  <a:pt x="3083448" y="208077"/>
                </a:cubicBezTo>
                <a:cubicBezTo>
                  <a:pt x="3079001" y="156298"/>
                  <a:pt x="3079600" y="125542"/>
                  <a:pt x="3083448" y="104038"/>
                </a:cubicBezTo>
                <a:cubicBezTo>
                  <a:pt x="3076210" y="39371"/>
                  <a:pt x="3127830" y="-10108"/>
                  <a:pt x="3187486" y="0"/>
                </a:cubicBezTo>
                <a:cubicBezTo>
                  <a:pt x="3253013" y="1959"/>
                  <a:pt x="3301402" y="52000"/>
                  <a:pt x="3291524" y="104038"/>
                </a:cubicBezTo>
                <a:cubicBezTo>
                  <a:pt x="3376001" y="519677"/>
                  <a:pt x="3303416" y="958040"/>
                  <a:pt x="3291525" y="1352500"/>
                </a:cubicBezTo>
                <a:cubicBezTo>
                  <a:pt x="3299265" y="1403245"/>
                  <a:pt x="3249694" y="1446644"/>
                  <a:pt x="3187487" y="1456538"/>
                </a:cubicBezTo>
                <a:cubicBezTo>
                  <a:pt x="2972394" y="1477733"/>
                  <a:pt x="2803232" y="1441288"/>
                  <a:pt x="2591605" y="1456538"/>
                </a:cubicBezTo>
                <a:cubicBezTo>
                  <a:pt x="2379978" y="1471788"/>
                  <a:pt x="2192857" y="1434981"/>
                  <a:pt x="1965929" y="1456538"/>
                </a:cubicBezTo>
                <a:cubicBezTo>
                  <a:pt x="1739001" y="1478095"/>
                  <a:pt x="1489097" y="1476637"/>
                  <a:pt x="1310459" y="1456538"/>
                </a:cubicBezTo>
                <a:cubicBezTo>
                  <a:pt x="1131821" y="1436440"/>
                  <a:pt x="918841" y="1467430"/>
                  <a:pt x="774165" y="1456538"/>
                </a:cubicBezTo>
                <a:cubicBezTo>
                  <a:pt x="629489" y="1445646"/>
                  <a:pt x="432475" y="1460320"/>
                  <a:pt x="208077" y="1456538"/>
                </a:cubicBezTo>
                <a:cubicBezTo>
                  <a:pt x="207926" y="1494350"/>
                  <a:pt x="213109" y="1530641"/>
                  <a:pt x="208077" y="1560577"/>
                </a:cubicBezTo>
                <a:cubicBezTo>
                  <a:pt x="217304" y="1624578"/>
                  <a:pt x="164158" y="1670758"/>
                  <a:pt x="104039" y="1664615"/>
                </a:cubicBezTo>
                <a:cubicBezTo>
                  <a:pt x="39875" y="1668820"/>
                  <a:pt x="2603" y="1611082"/>
                  <a:pt x="1" y="1560577"/>
                </a:cubicBezTo>
                <a:cubicBezTo>
                  <a:pt x="-58547" y="1135221"/>
                  <a:pt x="-57464" y="724409"/>
                  <a:pt x="0" y="312115"/>
                </a:cubicBezTo>
                <a:close/>
                <a:moveTo>
                  <a:pt x="3083448" y="208077"/>
                </a:moveTo>
                <a:cubicBezTo>
                  <a:pt x="3119818" y="212411"/>
                  <a:pt x="3164104" y="209841"/>
                  <a:pt x="3187487" y="208077"/>
                </a:cubicBezTo>
                <a:cubicBezTo>
                  <a:pt x="3245847" y="212803"/>
                  <a:pt x="3290357" y="173948"/>
                  <a:pt x="3291525" y="104039"/>
                </a:cubicBezTo>
                <a:moveTo>
                  <a:pt x="3187487" y="208077"/>
                </a:moveTo>
                <a:cubicBezTo>
                  <a:pt x="3188104" y="175445"/>
                  <a:pt x="3186281" y="125967"/>
                  <a:pt x="3187487" y="104038"/>
                </a:cubicBezTo>
                <a:cubicBezTo>
                  <a:pt x="3183808" y="132455"/>
                  <a:pt x="3165811" y="155854"/>
                  <a:pt x="3135468" y="156057"/>
                </a:cubicBezTo>
                <a:cubicBezTo>
                  <a:pt x="3104289" y="152822"/>
                  <a:pt x="3083415" y="137057"/>
                  <a:pt x="3083449" y="104038"/>
                </a:cubicBezTo>
                <a:moveTo>
                  <a:pt x="104038" y="416154"/>
                </a:moveTo>
                <a:cubicBezTo>
                  <a:pt x="104461" y="383923"/>
                  <a:pt x="100764" y="363333"/>
                  <a:pt x="104038" y="312115"/>
                </a:cubicBezTo>
                <a:cubicBezTo>
                  <a:pt x="98132" y="283473"/>
                  <a:pt x="123993" y="264595"/>
                  <a:pt x="156057" y="260096"/>
                </a:cubicBezTo>
                <a:cubicBezTo>
                  <a:pt x="186321" y="260798"/>
                  <a:pt x="207023" y="282632"/>
                  <a:pt x="208076" y="312115"/>
                </a:cubicBezTo>
                <a:cubicBezTo>
                  <a:pt x="205135" y="376218"/>
                  <a:pt x="173397" y="408657"/>
                  <a:pt x="104038" y="416153"/>
                </a:cubicBezTo>
                <a:cubicBezTo>
                  <a:pt x="33263" y="418461"/>
                  <a:pt x="9810" y="363389"/>
                  <a:pt x="0" y="312115"/>
                </a:cubicBezTo>
                <a:moveTo>
                  <a:pt x="208077" y="312115"/>
                </a:moveTo>
                <a:cubicBezTo>
                  <a:pt x="207668" y="586441"/>
                  <a:pt x="202924" y="672585"/>
                  <a:pt x="208077" y="907215"/>
                </a:cubicBezTo>
                <a:cubicBezTo>
                  <a:pt x="213230" y="1141845"/>
                  <a:pt x="195463" y="1182741"/>
                  <a:pt x="208077" y="1456538"/>
                </a:cubicBezTo>
              </a:path>
            </a:pathLst>
          </a:custGeom>
          <a:blipFill dpi="0" rotWithShape="1">
            <a:blip r:embed="rId2">
              <a:alphaModFix amt="50000"/>
            </a:blip>
            <a:srcRect/>
            <a:stretch>
              <a:fillRect/>
            </a:stretch>
          </a:blipFill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2862403521">
                  <a:prstGeom prst="horizontalScroll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000" b="1" i="0" dirty="0">
                <a:solidFill>
                  <a:srgbClr val="000000"/>
                </a:solidFill>
                <a:effectLst/>
              </a:rPr>
              <a:t>Trenutna kraljica </a:t>
            </a:r>
            <a:endParaRPr lang="hr-HR" sz="2000" b="1" i="0" dirty="0" smtClean="0">
              <a:solidFill>
                <a:srgbClr val="000000"/>
              </a:solidFill>
              <a:effectLst/>
            </a:endParaRPr>
          </a:p>
          <a:p>
            <a:pPr algn="ctr"/>
            <a:r>
              <a:rPr lang="hr-HR" sz="2000" b="1" i="0" dirty="0" smtClean="0">
                <a:solidFill>
                  <a:srgbClr val="000000"/>
                </a:solidFill>
                <a:effectLst/>
              </a:rPr>
              <a:t>Ujedinjenog </a:t>
            </a:r>
            <a:r>
              <a:rPr lang="hr-HR" sz="2000" b="1" i="0" dirty="0">
                <a:solidFill>
                  <a:srgbClr val="000000"/>
                </a:solidFill>
                <a:effectLst/>
              </a:rPr>
              <a:t>Kraljevstva </a:t>
            </a:r>
            <a:r>
              <a:rPr lang="hr-HR" sz="2000" b="1" i="0" dirty="0" smtClean="0">
                <a:solidFill>
                  <a:srgbClr val="000000"/>
                </a:solidFill>
                <a:effectLst/>
              </a:rPr>
              <a:t>Elizabeta </a:t>
            </a:r>
            <a:r>
              <a:rPr lang="hr-HR" sz="2000" b="1" i="0" dirty="0">
                <a:solidFill>
                  <a:srgbClr val="000000"/>
                </a:solidFill>
                <a:effectLst/>
              </a:rPr>
              <a:t>II.</a:t>
            </a:r>
          </a:p>
        </p:txBody>
      </p:sp>
      <p:pic>
        <p:nvPicPr>
          <p:cNvPr id="11272" name="Picture 8">
            <a:extLst>
              <a:ext uri="{FF2B5EF4-FFF2-40B4-BE49-F238E27FC236}">
                <a16:creationId xmlns:a16="http://schemas.microsoft.com/office/drawing/2014/main" xmlns="" id="{0B64FE28-8DCB-4F3B-82AE-C439C1359C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225809" y="1483690"/>
            <a:ext cx="2238375" cy="30956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3538675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Rezervirano mjesto sadržaja 1">
            <a:extLst>
              <a:ext uri="{FF2B5EF4-FFF2-40B4-BE49-F238E27FC236}">
                <a16:creationId xmlns:a16="http://schemas.microsoft.com/office/drawing/2014/main" xmlns="" id="{867246FA-238F-4211-948F-9C188A8AC08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1590516552"/>
              </p:ext>
            </p:extLst>
          </p:nvPr>
        </p:nvGraphicFramePr>
        <p:xfrm>
          <a:off x="697584" y="2309567"/>
          <a:ext cx="10656216" cy="42681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Naslov 3">
            <a:extLst>
              <a:ext uri="{FF2B5EF4-FFF2-40B4-BE49-F238E27FC236}">
                <a16:creationId xmlns:a16="http://schemas.microsoft.com/office/drawing/2014/main" xmlns="" id="{64844703-182B-4D68-B660-8AF13D237B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090" y="1423269"/>
            <a:ext cx="10515600" cy="770868"/>
          </a:xfrm>
        </p:spPr>
        <p:txBody>
          <a:bodyPr/>
          <a:lstStyle/>
          <a:p>
            <a:r>
              <a:rPr lang="hr-HR" b="1" dirty="0"/>
              <a:t>Ujedinjeno Kraljevstvo</a:t>
            </a:r>
          </a:p>
        </p:txBody>
      </p:sp>
    </p:spTree>
    <p:extLst>
      <p:ext uri="{BB962C8B-B14F-4D97-AF65-F5344CB8AC3E}">
        <p14:creationId xmlns:p14="http://schemas.microsoft.com/office/powerpoint/2010/main" xmlns="" val="13151928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avokutnik: nakošeni 5">
            <a:extLst>
              <a:ext uri="{FF2B5EF4-FFF2-40B4-BE49-F238E27FC236}">
                <a16:creationId xmlns:a16="http://schemas.microsoft.com/office/drawing/2014/main" xmlns="" id="{DE15F1EA-01E4-4661-973E-92A328A2AA7E}"/>
              </a:ext>
            </a:extLst>
          </p:cNvPr>
          <p:cNvSpPr/>
          <p:nvPr/>
        </p:nvSpPr>
        <p:spPr>
          <a:xfrm>
            <a:off x="8540684" y="4647416"/>
            <a:ext cx="3431357" cy="1897144"/>
          </a:xfrm>
          <a:custGeom>
            <a:avLst/>
            <a:gdLst>
              <a:gd name="connsiteX0" fmla="*/ 237143 w 3431357"/>
              <a:gd name="connsiteY0" fmla="*/ 237143 h 1897144"/>
              <a:gd name="connsiteX1" fmla="*/ 769416 w 3431357"/>
              <a:gd name="connsiteY1" fmla="*/ 237143 h 1897144"/>
              <a:gd name="connsiteX2" fmla="*/ 1331259 w 3431357"/>
              <a:gd name="connsiteY2" fmla="*/ 237143 h 1897144"/>
              <a:gd name="connsiteX3" fmla="*/ 1922673 w 3431357"/>
              <a:gd name="connsiteY3" fmla="*/ 237143 h 1897144"/>
              <a:gd name="connsiteX4" fmla="*/ 2425376 w 3431357"/>
              <a:gd name="connsiteY4" fmla="*/ 237143 h 1897144"/>
              <a:gd name="connsiteX5" fmla="*/ 3194214 w 3431357"/>
              <a:gd name="connsiteY5" fmla="*/ 237143 h 1897144"/>
              <a:gd name="connsiteX6" fmla="*/ 3194214 w 3431357"/>
              <a:gd name="connsiteY6" fmla="*/ 739886 h 1897144"/>
              <a:gd name="connsiteX7" fmla="*/ 3194214 w 3431357"/>
              <a:gd name="connsiteY7" fmla="*/ 1171486 h 1897144"/>
              <a:gd name="connsiteX8" fmla="*/ 3194214 w 3431357"/>
              <a:gd name="connsiteY8" fmla="*/ 1660001 h 1897144"/>
              <a:gd name="connsiteX9" fmla="*/ 2602800 w 3431357"/>
              <a:gd name="connsiteY9" fmla="*/ 1660001 h 1897144"/>
              <a:gd name="connsiteX10" fmla="*/ 2070527 w 3431357"/>
              <a:gd name="connsiteY10" fmla="*/ 1660001 h 1897144"/>
              <a:gd name="connsiteX11" fmla="*/ 1508684 w 3431357"/>
              <a:gd name="connsiteY11" fmla="*/ 1660001 h 1897144"/>
              <a:gd name="connsiteX12" fmla="*/ 976411 w 3431357"/>
              <a:gd name="connsiteY12" fmla="*/ 1660001 h 1897144"/>
              <a:gd name="connsiteX13" fmla="*/ 237143 w 3431357"/>
              <a:gd name="connsiteY13" fmla="*/ 1660001 h 1897144"/>
              <a:gd name="connsiteX14" fmla="*/ 237143 w 3431357"/>
              <a:gd name="connsiteY14" fmla="*/ 1228401 h 1897144"/>
              <a:gd name="connsiteX15" fmla="*/ 237143 w 3431357"/>
              <a:gd name="connsiteY15" fmla="*/ 796800 h 1897144"/>
              <a:gd name="connsiteX16" fmla="*/ 237143 w 3431357"/>
              <a:gd name="connsiteY16" fmla="*/ 237143 h 1897144"/>
              <a:gd name="connsiteX0" fmla="*/ 0 w 3431357"/>
              <a:gd name="connsiteY0" fmla="*/ 0 h 1897144"/>
              <a:gd name="connsiteX1" fmla="*/ 651958 w 3431357"/>
              <a:gd name="connsiteY1" fmla="*/ 0 h 1897144"/>
              <a:gd name="connsiteX2" fmla="*/ 1303916 w 3431357"/>
              <a:gd name="connsiteY2" fmla="*/ 0 h 1897144"/>
              <a:gd name="connsiteX3" fmla="*/ 2058814 w 3431357"/>
              <a:gd name="connsiteY3" fmla="*/ 0 h 1897144"/>
              <a:gd name="connsiteX4" fmla="*/ 2710772 w 3431357"/>
              <a:gd name="connsiteY4" fmla="*/ 0 h 1897144"/>
              <a:gd name="connsiteX5" fmla="*/ 3431357 w 3431357"/>
              <a:gd name="connsiteY5" fmla="*/ 0 h 1897144"/>
              <a:gd name="connsiteX6" fmla="*/ 3194214 w 3431357"/>
              <a:gd name="connsiteY6" fmla="*/ 237143 h 1897144"/>
              <a:gd name="connsiteX7" fmla="*/ 2661941 w 3431357"/>
              <a:gd name="connsiteY7" fmla="*/ 237143 h 1897144"/>
              <a:gd name="connsiteX8" fmla="*/ 2129668 w 3431357"/>
              <a:gd name="connsiteY8" fmla="*/ 237143 h 1897144"/>
              <a:gd name="connsiteX9" fmla="*/ 1538254 w 3431357"/>
              <a:gd name="connsiteY9" fmla="*/ 237143 h 1897144"/>
              <a:gd name="connsiteX10" fmla="*/ 1005981 w 3431357"/>
              <a:gd name="connsiteY10" fmla="*/ 237143 h 1897144"/>
              <a:gd name="connsiteX11" fmla="*/ 237143 w 3431357"/>
              <a:gd name="connsiteY11" fmla="*/ 237143 h 1897144"/>
              <a:gd name="connsiteX12" fmla="*/ 0 w 3431357"/>
              <a:gd name="connsiteY12" fmla="*/ 0 h 1897144"/>
              <a:gd name="connsiteX0" fmla="*/ 0 w 3431357"/>
              <a:gd name="connsiteY0" fmla="*/ 1897144 h 1897144"/>
              <a:gd name="connsiteX1" fmla="*/ 237143 w 3431357"/>
              <a:gd name="connsiteY1" fmla="*/ 1660001 h 1897144"/>
              <a:gd name="connsiteX2" fmla="*/ 739845 w 3431357"/>
              <a:gd name="connsiteY2" fmla="*/ 1660001 h 1897144"/>
              <a:gd name="connsiteX3" fmla="*/ 1331259 w 3431357"/>
              <a:gd name="connsiteY3" fmla="*/ 1660001 h 1897144"/>
              <a:gd name="connsiteX4" fmla="*/ 1952244 w 3431357"/>
              <a:gd name="connsiteY4" fmla="*/ 1660001 h 1897144"/>
              <a:gd name="connsiteX5" fmla="*/ 2543658 w 3431357"/>
              <a:gd name="connsiteY5" fmla="*/ 1660001 h 1897144"/>
              <a:gd name="connsiteX6" fmla="*/ 3194214 w 3431357"/>
              <a:gd name="connsiteY6" fmla="*/ 1660001 h 1897144"/>
              <a:gd name="connsiteX7" fmla="*/ 3431357 w 3431357"/>
              <a:gd name="connsiteY7" fmla="*/ 1897144 h 1897144"/>
              <a:gd name="connsiteX8" fmla="*/ 2813713 w 3431357"/>
              <a:gd name="connsiteY8" fmla="*/ 1897144 h 1897144"/>
              <a:gd name="connsiteX9" fmla="*/ 2161755 w 3431357"/>
              <a:gd name="connsiteY9" fmla="*/ 1897144 h 1897144"/>
              <a:gd name="connsiteX10" fmla="*/ 1475484 w 3431357"/>
              <a:gd name="connsiteY10" fmla="*/ 1897144 h 1897144"/>
              <a:gd name="connsiteX11" fmla="*/ 754899 w 3431357"/>
              <a:gd name="connsiteY11" fmla="*/ 1897144 h 1897144"/>
              <a:gd name="connsiteX12" fmla="*/ 0 w 3431357"/>
              <a:gd name="connsiteY12" fmla="*/ 1897144 h 1897144"/>
              <a:gd name="connsiteX0" fmla="*/ 0 w 3431357"/>
              <a:gd name="connsiteY0" fmla="*/ 0 h 1897144"/>
              <a:gd name="connsiteX1" fmla="*/ 237143 w 3431357"/>
              <a:gd name="connsiteY1" fmla="*/ 237143 h 1897144"/>
              <a:gd name="connsiteX2" fmla="*/ 237143 w 3431357"/>
              <a:gd name="connsiteY2" fmla="*/ 697200 h 1897144"/>
              <a:gd name="connsiteX3" fmla="*/ 237143 w 3431357"/>
              <a:gd name="connsiteY3" fmla="*/ 1143029 h 1897144"/>
              <a:gd name="connsiteX4" fmla="*/ 237143 w 3431357"/>
              <a:gd name="connsiteY4" fmla="*/ 1660001 h 1897144"/>
              <a:gd name="connsiteX5" fmla="*/ 0 w 3431357"/>
              <a:gd name="connsiteY5" fmla="*/ 1897144 h 1897144"/>
              <a:gd name="connsiteX6" fmla="*/ 0 w 3431357"/>
              <a:gd name="connsiteY6" fmla="*/ 1245791 h 1897144"/>
              <a:gd name="connsiteX7" fmla="*/ 0 w 3431357"/>
              <a:gd name="connsiteY7" fmla="*/ 632381 h 1897144"/>
              <a:gd name="connsiteX8" fmla="*/ 0 w 3431357"/>
              <a:gd name="connsiteY8" fmla="*/ 0 h 1897144"/>
              <a:gd name="connsiteX0" fmla="*/ 3431357 w 3431357"/>
              <a:gd name="connsiteY0" fmla="*/ 0 h 1897144"/>
              <a:gd name="connsiteX1" fmla="*/ 3431357 w 3431357"/>
              <a:gd name="connsiteY1" fmla="*/ 670324 h 1897144"/>
              <a:gd name="connsiteX2" fmla="*/ 3431357 w 3431357"/>
              <a:gd name="connsiteY2" fmla="*/ 1321677 h 1897144"/>
              <a:gd name="connsiteX3" fmla="*/ 3431357 w 3431357"/>
              <a:gd name="connsiteY3" fmla="*/ 1897144 h 1897144"/>
              <a:gd name="connsiteX4" fmla="*/ 3194214 w 3431357"/>
              <a:gd name="connsiteY4" fmla="*/ 1660001 h 1897144"/>
              <a:gd name="connsiteX5" fmla="*/ 3194214 w 3431357"/>
              <a:gd name="connsiteY5" fmla="*/ 1214172 h 1897144"/>
              <a:gd name="connsiteX6" fmla="*/ 3194214 w 3431357"/>
              <a:gd name="connsiteY6" fmla="*/ 711429 h 1897144"/>
              <a:gd name="connsiteX7" fmla="*/ 3194214 w 3431357"/>
              <a:gd name="connsiteY7" fmla="*/ 237143 h 1897144"/>
              <a:gd name="connsiteX8" fmla="*/ 3431357 w 3431357"/>
              <a:gd name="connsiteY8" fmla="*/ 0 h 1897144"/>
              <a:gd name="connsiteX0" fmla="*/ 0 w 3431357"/>
              <a:gd name="connsiteY0" fmla="*/ 0 h 1897144"/>
              <a:gd name="connsiteX1" fmla="*/ 617644 w 3431357"/>
              <a:gd name="connsiteY1" fmla="*/ 0 h 1897144"/>
              <a:gd name="connsiteX2" fmla="*/ 1303916 w 3431357"/>
              <a:gd name="connsiteY2" fmla="*/ 0 h 1897144"/>
              <a:gd name="connsiteX3" fmla="*/ 1955873 w 3431357"/>
              <a:gd name="connsiteY3" fmla="*/ 0 h 1897144"/>
              <a:gd name="connsiteX4" fmla="*/ 2676458 w 3431357"/>
              <a:gd name="connsiteY4" fmla="*/ 0 h 1897144"/>
              <a:gd name="connsiteX5" fmla="*/ 3431357 w 3431357"/>
              <a:gd name="connsiteY5" fmla="*/ 0 h 1897144"/>
              <a:gd name="connsiteX6" fmla="*/ 3431357 w 3431357"/>
              <a:gd name="connsiteY6" fmla="*/ 670324 h 1897144"/>
              <a:gd name="connsiteX7" fmla="*/ 3431357 w 3431357"/>
              <a:gd name="connsiteY7" fmla="*/ 1245791 h 1897144"/>
              <a:gd name="connsiteX8" fmla="*/ 3431357 w 3431357"/>
              <a:gd name="connsiteY8" fmla="*/ 1897144 h 1897144"/>
              <a:gd name="connsiteX9" fmla="*/ 2813713 w 3431357"/>
              <a:gd name="connsiteY9" fmla="*/ 1897144 h 1897144"/>
              <a:gd name="connsiteX10" fmla="*/ 2127441 w 3431357"/>
              <a:gd name="connsiteY10" fmla="*/ 1897144 h 1897144"/>
              <a:gd name="connsiteX11" fmla="*/ 1475484 w 3431357"/>
              <a:gd name="connsiteY11" fmla="*/ 1897144 h 1897144"/>
              <a:gd name="connsiteX12" fmla="*/ 720585 w 3431357"/>
              <a:gd name="connsiteY12" fmla="*/ 1897144 h 1897144"/>
              <a:gd name="connsiteX13" fmla="*/ 0 w 3431357"/>
              <a:gd name="connsiteY13" fmla="*/ 1897144 h 1897144"/>
              <a:gd name="connsiteX14" fmla="*/ 0 w 3431357"/>
              <a:gd name="connsiteY14" fmla="*/ 1302706 h 1897144"/>
              <a:gd name="connsiteX15" fmla="*/ 0 w 3431357"/>
              <a:gd name="connsiteY15" fmla="*/ 689296 h 1897144"/>
              <a:gd name="connsiteX16" fmla="*/ 0 w 3431357"/>
              <a:gd name="connsiteY16" fmla="*/ 0 h 1897144"/>
              <a:gd name="connsiteX17" fmla="*/ 237143 w 3431357"/>
              <a:gd name="connsiteY17" fmla="*/ 237143 h 1897144"/>
              <a:gd name="connsiteX18" fmla="*/ 739845 w 3431357"/>
              <a:gd name="connsiteY18" fmla="*/ 237143 h 1897144"/>
              <a:gd name="connsiteX19" fmla="*/ 1272118 w 3431357"/>
              <a:gd name="connsiteY19" fmla="*/ 237143 h 1897144"/>
              <a:gd name="connsiteX20" fmla="*/ 1863532 w 3431357"/>
              <a:gd name="connsiteY20" fmla="*/ 237143 h 1897144"/>
              <a:gd name="connsiteX21" fmla="*/ 2514088 w 3431357"/>
              <a:gd name="connsiteY21" fmla="*/ 237143 h 1897144"/>
              <a:gd name="connsiteX22" fmla="*/ 3194214 w 3431357"/>
              <a:gd name="connsiteY22" fmla="*/ 237143 h 1897144"/>
              <a:gd name="connsiteX23" fmla="*/ 3194214 w 3431357"/>
              <a:gd name="connsiteY23" fmla="*/ 725658 h 1897144"/>
              <a:gd name="connsiteX24" fmla="*/ 3194214 w 3431357"/>
              <a:gd name="connsiteY24" fmla="*/ 1171486 h 1897144"/>
              <a:gd name="connsiteX25" fmla="*/ 3194214 w 3431357"/>
              <a:gd name="connsiteY25" fmla="*/ 1660001 h 1897144"/>
              <a:gd name="connsiteX26" fmla="*/ 2602800 w 3431357"/>
              <a:gd name="connsiteY26" fmla="*/ 1660001 h 1897144"/>
              <a:gd name="connsiteX27" fmla="*/ 2011386 w 3431357"/>
              <a:gd name="connsiteY27" fmla="*/ 1660001 h 1897144"/>
              <a:gd name="connsiteX28" fmla="*/ 1449542 w 3431357"/>
              <a:gd name="connsiteY28" fmla="*/ 1660001 h 1897144"/>
              <a:gd name="connsiteX29" fmla="*/ 858128 w 3431357"/>
              <a:gd name="connsiteY29" fmla="*/ 1660001 h 1897144"/>
              <a:gd name="connsiteX30" fmla="*/ 237143 w 3431357"/>
              <a:gd name="connsiteY30" fmla="*/ 1660001 h 1897144"/>
              <a:gd name="connsiteX31" fmla="*/ 237143 w 3431357"/>
              <a:gd name="connsiteY31" fmla="*/ 1157258 h 1897144"/>
              <a:gd name="connsiteX32" fmla="*/ 237143 w 3431357"/>
              <a:gd name="connsiteY32" fmla="*/ 654515 h 1897144"/>
              <a:gd name="connsiteX33" fmla="*/ 237143 w 3431357"/>
              <a:gd name="connsiteY33" fmla="*/ 237143 h 1897144"/>
              <a:gd name="connsiteX34" fmla="*/ 0 w 3431357"/>
              <a:gd name="connsiteY34" fmla="*/ 0 h 1897144"/>
              <a:gd name="connsiteX35" fmla="*/ 237143 w 3431357"/>
              <a:gd name="connsiteY35" fmla="*/ 237143 h 1897144"/>
              <a:gd name="connsiteX36" fmla="*/ 0 w 3431357"/>
              <a:gd name="connsiteY36" fmla="*/ 1897144 h 1897144"/>
              <a:gd name="connsiteX37" fmla="*/ 237143 w 3431357"/>
              <a:gd name="connsiteY37" fmla="*/ 1660001 h 1897144"/>
              <a:gd name="connsiteX38" fmla="*/ 3431357 w 3431357"/>
              <a:gd name="connsiteY38" fmla="*/ 0 h 1897144"/>
              <a:gd name="connsiteX39" fmla="*/ 3194214 w 3431357"/>
              <a:gd name="connsiteY39" fmla="*/ 237143 h 1897144"/>
              <a:gd name="connsiteX40" fmla="*/ 3431357 w 3431357"/>
              <a:gd name="connsiteY40" fmla="*/ 1897144 h 1897144"/>
              <a:gd name="connsiteX41" fmla="*/ 3194214 w 3431357"/>
              <a:gd name="connsiteY41" fmla="*/ 1660001 h 1897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3431357" h="1897144" stroke="0" extrusionOk="0">
                <a:moveTo>
                  <a:pt x="237143" y="237143"/>
                </a:moveTo>
                <a:cubicBezTo>
                  <a:pt x="401808" y="232771"/>
                  <a:pt x="640043" y="247043"/>
                  <a:pt x="769416" y="237143"/>
                </a:cubicBezTo>
                <a:cubicBezTo>
                  <a:pt x="898789" y="227243"/>
                  <a:pt x="1213692" y="221284"/>
                  <a:pt x="1331259" y="237143"/>
                </a:cubicBezTo>
                <a:cubicBezTo>
                  <a:pt x="1448826" y="253002"/>
                  <a:pt x="1661134" y="214790"/>
                  <a:pt x="1922673" y="237143"/>
                </a:cubicBezTo>
                <a:cubicBezTo>
                  <a:pt x="2184212" y="259496"/>
                  <a:pt x="2225077" y="231525"/>
                  <a:pt x="2425376" y="237143"/>
                </a:cubicBezTo>
                <a:cubicBezTo>
                  <a:pt x="2625675" y="242761"/>
                  <a:pt x="2920930" y="256008"/>
                  <a:pt x="3194214" y="237143"/>
                </a:cubicBezTo>
                <a:cubicBezTo>
                  <a:pt x="3185811" y="470235"/>
                  <a:pt x="3187446" y="492081"/>
                  <a:pt x="3194214" y="739886"/>
                </a:cubicBezTo>
                <a:cubicBezTo>
                  <a:pt x="3200982" y="987691"/>
                  <a:pt x="3209595" y="1001996"/>
                  <a:pt x="3194214" y="1171486"/>
                </a:cubicBezTo>
                <a:cubicBezTo>
                  <a:pt x="3178833" y="1340976"/>
                  <a:pt x="3206550" y="1539919"/>
                  <a:pt x="3194214" y="1660001"/>
                </a:cubicBezTo>
                <a:cubicBezTo>
                  <a:pt x="3037293" y="1668917"/>
                  <a:pt x="2880771" y="1640642"/>
                  <a:pt x="2602800" y="1660001"/>
                </a:cubicBezTo>
                <a:cubicBezTo>
                  <a:pt x="2324829" y="1679360"/>
                  <a:pt x="2258434" y="1666524"/>
                  <a:pt x="2070527" y="1660001"/>
                </a:cubicBezTo>
                <a:cubicBezTo>
                  <a:pt x="1882620" y="1653478"/>
                  <a:pt x="1759763" y="1645620"/>
                  <a:pt x="1508684" y="1660001"/>
                </a:cubicBezTo>
                <a:cubicBezTo>
                  <a:pt x="1257605" y="1674382"/>
                  <a:pt x="1083027" y="1657299"/>
                  <a:pt x="976411" y="1660001"/>
                </a:cubicBezTo>
                <a:cubicBezTo>
                  <a:pt x="869795" y="1662703"/>
                  <a:pt x="605177" y="1646547"/>
                  <a:pt x="237143" y="1660001"/>
                </a:cubicBezTo>
                <a:cubicBezTo>
                  <a:pt x="229642" y="1482855"/>
                  <a:pt x="248677" y="1394078"/>
                  <a:pt x="237143" y="1228401"/>
                </a:cubicBezTo>
                <a:cubicBezTo>
                  <a:pt x="225609" y="1062724"/>
                  <a:pt x="236987" y="973220"/>
                  <a:pt x="237143" y="796800"/>
                </a:cubicBezTo>
                <a:cubicBezTo>
                  <a:pt x="237299" y="620380"/>
                  <a:pt x="236962" y="383892"/>
                  <a:pt x="237143" y="237143"/>
                </a:cubicBezTo>
                <a:close/>
              </a:path>
              <a:path w="3431357" h="1897144" fill="lightenLess" stroke="0" extrusionOk="0">
                <a:moveTo>
                  <a:pt x="0" y="0"/>
                </a:moveTo>
                <a:cubicBezTo>
                  <a:pt x="209166" y="-5712"/>
                  <a:pt x="339800" y="26230"/>
                  <a:pt x="651958" y="0"/>
                </a:cubicBezTo>
                <a:cubicBezTo>
                  <a:pt x="964116" y="-26230"/>
                  <a:pt x="1011915" y="16041"/>
                  <a:pt x="1303916" y="0"/>
                </a:cubicBezTo>
                <a:cubicBezTo>
                  <a:pt x="1595917" y="-16041"/>
                  <a:pt x="1695831" y="21503"/>
                  <a:pt x="2058814" y="0"/>
                </a:cubicBezTo>
                <a:cubicBezTo>
                  <a:pt x="2421797" y="-21503"/>
                  <a:pt x="2447484" y="29373"/>
                  <a:pt x="2710772" y="0"/>
                </a:cubicBezTo>
                <a:cubicBezTo>
                  <a:pt x="2974060" y="-29373"/>
                  <a:pt x="3256331" y="6890"/>
                  <a:pt x="3431357" y="0"/>
                </a:cubicBezTo>
                <a:cubicBezTo>
                  <a:pt x="3330237" y="116134"/>
                  <a:pt x="3231283" y="177037"/>
                  <a:pt x="3194214" y="237143"/>
                </a:cubicBezTo>
                <a:cubicBezTo>
                  <a:pt x="2993411" y="246774"/>
                  <a:pt x="2876363" y="253983"/>
                  <a:pt x="2661941" y="237143"/>
                </a:cubicBezTo>
                <a:cubicBezTo>
                  <a:pt x="2447519" y="220303"/>
                  <a:pt x="2355861" y="249513"/>
                  <a:pt x="2129668" y="237143"/>
                </a:cubicBezTo>
                <a:cubicBezTo>
                  <a:pt x="1903475" y="224773"/>
                  <a:pt x="1679485" y="219382"/>
                  <a:pt x="1538254" y="237143"/>
                </a:cubicBezTo>
                <a:cubicBezTo>
                  <a:pt x="1397023" y="254904"/>
                  <a:pt x="1132124" y="259378"/>
                  <a:pt x="1005981" y="237143"/>
                </a:cubicBezTo>
                <a:cubicBezTo>
                  <a:pt x="879838" y="214908"/>
                  <a:pt x="458906" y="267923"/>
                  <a:pt x="237143" y="237143"/>
                </a:cubicBezTo>
                <a:cubicBezTo>
                  <a:pt x="153554" y="143328"/>
                  <a:pt x="67292" y="64087"/>
                  <a:pt x="0" y="0"/>
                </a:cubicBezTo>
                <a:close/>
              </a:path>
              <a:path w="3431357" h="1897144" fill="darkenLess" stroke="0" extrusionOk="0">
                <a:moveTo>
                  <a:pt x="0" y="1897144"/>
                </a:moveTo>
                <a:cubicBezTo>
                  <a:pt x="95067" y="1801336"/>
                  <a:pt x="176961" y="1696733"/>
                  <a:pt x="237143" y="1660001"/>
                </a:cubicBezTo>
                <a:cubicBezTo>
                  <a:pt x="380802" y="1644176"/>
                  <a:pt x="491683" y="1644126"/>
                  <a:pt x="739845" y="1660001"/>
                </a:cubicBezTo>
                <a:cubicBezTo>
                  <a:pt x="988007" y="1675876"/>
                  <a:pt x="1149872" y="1665062"/>
                  <a:pt x="1331259" y="1660001"/>
                </a:cubicBezTo>
                <a:cubicBezTo>
                  <a:pt x="1512646" y="1654940"/>
                  <a:pt x="1751714" y="1653489"/>
                  <a:pt x="1952244" y="1660001"/>
                </a:cubicBezTo>
                <a:cubicBezTo>
                  <a:pt x="2152775" y="1666513"/>
                  <a:pt x="2259196" y="1643746"/>
                  <a:pt x="2543658" y="1660001"/>
                </a:cubicBezTo>
                <a:cubicBezTo>
                  <a:pt x="2828120" y="1676256"/>
                  <a:pt x="2909633" y="1642221"/>
                  <a:pt x="3194214" y="1660001"/>
                </a:cubicBezTo>
                <a:cubicBezTo>
                  <a:pt x="3304216" y="1762924"/>
                  <a:pt x="3334328" y="1777292"/>
                  <a:pt x="3431357" y="1897144"/>
                </a:cubicBezTo>
                <a:cubicBezTo>
                  <a:pt x="3178890" y="1892434"/>
                  <a:pt x="2987988" y="1918284"/>
                  <a:pt x="2813713" y="1897144"/>
                </a:cubicBezTo>
                <a:cubicBezTo>
                  <a:pt x="2639438" y="1876004"/>
                  <a:pt x="2444096" y="1875938"/>
                  <a:pt x="2161755" y="1897144"/>
                </a:cubicBezTo>
                <a:cubicBezTo>
                  <a:pt x="1879414" y="1918350"/>
                  <a:pt x="1650560" y="1900436"/>
                  <a:pt x="1475484" y="1897144"/>
                </a:cubicBezTo>
                <a:cubicBezTo>
                  <a:pt x="1300408" y="1893852"/>
                  <a:pt x="1035406" y="1912477"/>
                  <a:pt x="754899" y="1897144"/>
                </a:cubicBezTo>
                <a:cubicBezTo>
                  <a:pt x="474393" y="1881811"/>
                  <a:pt x="287859" y="1872530"/>
                  <a:pt x="0" y="1897144"/>
                </a:cubicBezTo>
                <a:close/>
              </a:path>
              <a:path w="3431357" h="1897144" fill="lighten" stroke="0" extrusionOk="0">
                <a:moveTo>
                  <a:pt x="0" y="0"/>
                </a:moveTo>
                <a:cubicBezTo>
                  <a:pt x="122204" y="100118"/>
                  <a:pt x="166232" y="151660"/>
                  <a:pt x="237143" y="237143"/>
                </a:cubicBezTo>
                <a:cubicBezTo>
                  <a:pt x="248519" y="384553"/>
                  <a:pt x="216388" y="586314"/>
                  <a:pt x="237143" y="697200"/>
                </a:cubicBezTo>
                <a:cubicBezTo>
                  <a:pt x="257898" y="808086"/>
                  <a:pt x="248519" y="1041989"/>
                  <a:pt x="237143" y="1143029"/>
                </a:cubicBezTo>
                <a:cubicBezTo>
                  <a:pt x="225767" y="1244069"/>
                  <a:pt x="244657" y="1535944"/>
                  <a:pt x="237143" y="1660001"/>
                </a:cubicBezTo>
                <a:cubicBezTo>
                  <a:pt x="135795" y="1744660"/>
                  <a:pt x="105403" y="1790225"/>
                  <a:pt x="0" y="1897144"/>
                </a:cubicBezTo>
                <a:cubicBezTo>
                  <a:pt x="28696" y="1630420"/>
                  <a:pt x="-16391" y="1484541"/>
                  <a:pt x="0" y="1245791"/>
                </a:cubicBezTo>
                <a:cubicBezTo>
                  <a:pt x="16391" y="1007041"/>
                  <a:pt x="-25146" y="811643"/>
                  <a:pt x="0" y="632381"/>
                </a:cubicBezTo>
                <a:cubicBezTo>
                  <a:pt x="25146" y="453119"/>
                  <a:pt x="-14285" y="156943"/>
                  <a:pt x="0" y="0"/>
                </a:cubicBezTo>
                <a:close/>
              </a:path>
              <a:path w="3431357" h="1897144" fill="darken" stroke="0" extrusionOk="0">
                <a:moveTo>
                  <a:pt x="3431357" y="0"/>
                </a:moveTo>
                <a:cubicBezTo>
                  <a:pt x="3428908" y="187883"/>
                  <a:pt x="3448927" y="438712"/>
                  <a:pt x="3431357" y="670324"/>
                </a:cubicBezTo>
                <a:cubicBezTo>
                  <a:pt x="3413787" y="901936"/>
                  <a:pt x="3400494" y="1170538"/>
                  <a:pt x="3431357" y="1321677"/>
                </a:cubicBezTo>
                <a:cubicBezTo>
                  <a:pt x="3462220" y="1472816"/>
                  <a:pt x="3434680" y="1694998"/>
                  <a:pt x="3431357" y="1897144"/>
                </a:cubicBezTo>
                <a:cubicBezTo>
                  <a:pt x="3308856" y="1789869"/>
                  <a:pt x="3278095" y="1730081"/>
                  <a:pt x="3194214" y="1660001"/>
                </a:cubicBezTo>
                <a:cubicBezTo>
                  <a:pt x="3173494" y="1465289"/>
                  <a:pt x="3197321" y="1397364"/>
                  <a:pt x="3194214" y="1214172"/>
                </a:cubicBezTo>
                <a:cubicBezTo>
                  <a:pt x="3191107" y="1030980"/>
                  <a:pt x="3204047" y="896793"/>
                  <a:pt x="3194214" y="711429"/>
                </a:cubicBezTo>
                <a:cubicBezTo>
                  <a:pt x="3184381" y="526065"/>
                  <a:pt x="3179280" y="427862"/>
                  <a:pt x="3194214" y="237143"/>
                </a:cubicBezTo>
                <a:cubicBezTo>
                  <a:pt x="3309342" y="125422"/>
                  <a:pt x="3332140" y="113914"/>
                  <a:pt x="3431357" y="0"/>
                </a:cubicBezTo>
                <a:close/>
              </a:path>
              <a:path w="3431357" h="1897144" fill="none" extrusionOk="0">
                <a:moveTo>
                  <a:pt x="0" y="0"/>
                </a:moveTo>
                <a:cubicBezTo>
                  <a:pt x="244980" y="8785"/>
                  <a:pt x="381661" y="30140"/>
                  <a:pt x="617644" y="0"/>
                </a:cubicBezTo>
                <a:cubicBezTo>
                  <a:pt x="853627" y="-30140"/>
                  <a:pt x="1052767" y="83"/>
                  <a:pt x="1303916" y="0"/>
                </a:cubicBezTo>
                <a:cubicBezTo>
                  <a:pt x="1555065" y="-83"/>
                  <a:pt x="1664581" y="-25"/>
                  <a:pt x="1955873" y="0"/>
                </a:cubicBezTo>
                <a:cubicBezTo>
                  <a:pt x="2247165" y="25"/>
                  <a:pt x="2478854" y="-16769"/>
                  <a:pt x="2676458" y="0"/>
                </a:cubicBezTo>
                <a:cubicBezTo>
                  <a:pt x="2874062" y="16769"/>
                  <a:pt x="3130225" y="37619"/>
                  <a:pt x="3431357" y="0"/>
                </a:cubicBezTo>
                <a:cubicBezTo>
                  <a:pt x="3447920" y="263256"/>
                  <a:pt x="3425580" y="335445"/>
                  <a:pt x="3431357" y="670324"/>
                </a:cubicBezTo>
                <a:cubicBezTo>
                  <a:pt x="3437134" y="1005203"/>
                  <a:pt x="3431255" y="1075711"/>
                  <a:pt x="3431357" y="1245791"/>
                </a:cubicBezTo>
                <a:cubicBezTo>
                  <a:pt x="3431459" y="1415871"/>
                  <a:pt x="3430587" y="1706436"/>
                  <a:pt x="3431357" y="1897144"/>
                </a:cubicBezTo>
                <a:cubicBezTo>
                  <a:pt x="3254504" y="1923943"/>
                  <a:pt x="3012505" y="1920298"/>
                  <a:pt x="2813713" y="1897144"/>
                </a:cubicBezTo>
                <a:cubicBezTo>
                  <a:pt x="2614921" y="1873990"/>
                  <a:pt x="2283736" y="1881450"/>
                  <a:pt x="2127441" y="1897144"/>
                </a:cubicBezTo>
                <a:cubicBezTo>
                  <a:pt x="1971146" y="1912838"/>
                  <a:pt x="1705147" y="1890303"/>
                  <a:pt x="1475484" y="1897144"/>
                </a:cubicBezTo>
                <a:cubicBezTo>
                  <a:pt x="1245821" y="1903985"/>
                  <a:pt x="908124" y="1887760"/>
                  <a:pt x="720585" y="1897144"/>
                </a:cubicBezTo>
                <a:cubicBezTo>
                  <a:pt x="533046" y="1906528"/>
                  <a:pt x="230487" y="1904113"/>
                  <a:pt x="0" y="1897144"/>
                </a:cubicBezTo>
                <a:cubicBezTo>
                  <a:pt x="-4432" y="1756446"/>
                  <a:pt x="-22554" y="1518065"/>
                  <a:pt x="0" y="1302706"/>
                </a:cubicBezTo>
                <a:cubicBezTo>
                  <a:pt x="22554" y="1087347"/>
                  <a:pt x="13921" y="875146"/>
                  <a:pt x="0" y="689296"/>
                </a:cubicBezTo>
                <a:cubicBezTo>
                  <a:pt x="-13921" y="503446"/>
                  <a:pt x="-18753" y="311209"/>
                  <a:pt x="0" y="0"/>
                </a:cubicBezTo>
                <a:close/>
                <a:moveTo>
                  <a:pt x="237143" y="237143"/>
                </a:moveTo>
                <a:cubicBezTo>
                  <a:pt x="455725" y="245869"/>
                  <a:pt x="492150" y="250367"/>
                  <a:pt x="739845" y="237143"/>
                </a:cubicBezTo>
                <a:cubicBezTo>
                  <a:pt x="987540" y="223919"/>
                  <a:pt x="1057099" y="219997"/>
                  <a:pt x="1272118" y="237143"/>
                </a:cubicBezTo>
                <a:cubicBezTo>
                  <a:pt x="1487137" y="254289"/>
                  <a:pt x="1691170" y="260117"/>
                  <a:pt x="1863532" y="237143"/>
                </a:cubicBezTo>
                <a:cubicBezTo>
                  <a:pt x="2035894" y="214169"/>
                  <a:pt x="2312835" y="243661"/>
                  <a:pt x="2514088" y="237143"/>
                </a:cubicBezTo>
                <a:cubicBezTo>
                  <a:pt x="2715341" y="230625"/>
                  <a:pt x="2903060" y="231938"/>
                  <a:pt x="3194214" y="237143"/>
                </a:cubicBezTo>
                <a:cubicBezTo>
                  <a:pt x="3174583" y="362459"/>
                  <a:pt x="3190826" y="529718"/>
                  <a:pt x="3194214" y="725658"/>
                </a:cubicBezTo>
                <a:cubicBezTo>
                  <a:pt x="3197602" y="921598"/>
                  <a:pt x="3183186" y="989325"/>
                  <a:pt x="3194214" y="1171486"/>
                </a:cubicBezTo>
                <a:cubicBezTo>
                  <a:pt x="3205242" y="1353647"/>
                  <a:pt x="3176233" y="1442065"/>
                  <a:pt x="3194214" y="1660001"/>
                </a:cubicBezTo>
                <a:cubicBezTo>
                  <a:pt x="2919378" y="1670317"/>
                  <a:pt x="2872845" y="1658870"/>
                  <a:pt x="2602800" y="1660001"/>
                </a:cubicBezTo>
                <a:cubicBezTo>
                  <a:pt x="2332755" y="1661132"/>
                  <a:pt x="2152176" y="1671331"/>
                  <a:pt x="2011386" y="1660001"/>
                </a:cubicBezTo>
                <a:cubicBezTo>
                  <a:pt x="1870596" y="1648671"/>
                  <a:pt x="1588447" y="1658560"/>
                  <a:pt x="1449542" y="1660001"/>
                </a:cubicBezTo>
                <a:cubicBezTo>
                  <a:pt x="1310637" y="1661442"/>
                  <a:pt x="997157" y="1681957"/>
                  <a:pt x="858128" y="1660001"/>
                </a:cubicBezTo>
                <a:cubicBezTo>
                  <a:pt x="719099" y="1638045"/>
                  <a:pt x="505298" y="1676734"/>
                  <a:pt x="237143" y="1660001"/>
                </a:cubicBezTo>
                <a:cubicBezTo>
                  <a:pt x="224073" y="1421820"/>
                  <a:pt x="230286" y="1387028"/>
                  <a:pt x="237143" y="1157258"/>
                </a:cubicBezTo>
                <a:cubicBezTo>
                  <a:pt x="244000" y="927488"/>
                  <a:pt x="215054" y="897492"/>
                  <a:pt x="237143" y="654515"/>
                </a:cubicBezTo>
                <a:cubicBezTo>
                  <a:pt x="259232" y="411538"/>
                  <a:pt x="231298" y="377004"/>
                  <a:pt x="237143" y="237143"/>
                </a:cubicBezTo>
                <a:close/>
                <a:moveTo>
                  <a:pt x="0" y="0"/>
                </a:moveTo>
                <a:cubicBezTo>
                  <a:pt x="55633" y="78474"/>
                  <a:pt x="158401" y="142179"/>
                  <a:pt x="237143" y="237143"/>
                </a:cubicBezTo>
                <a:moveTo>
                  <a:pt x="0" y="1897144"/>
                </a:moveTo>
                <a:cubicBezTo>
                  <a:pt x="84991" y="1810716"/>
                  <a:pt x="148561" y="1735921"/>
                  <a:pt x="237143" y="1660001"/>
                </a:cubicBezTo>
                <a:moveTo>
                  <a:pt x="3431357" y="0"/>
                </a:moveTo>
                <a:cubicBezTo>
                  <a:pt x="3316632" y="102600"/>
                  <a:pt x="3283330" y="155045"/>
                  <a:pt x="3194214" y="237143"/>
                </a:cubicBezTo>
                <a:moveTo>
                  <a:pt x="3431357" y="1897144"/>
                </a:moveTo>
                <a:cubicBezTo>
                  <a:pt x="3331200" y="1808218"/>
                  <a:pt x="3275969" y="1734343"/>
                  <a:pt x="3194214" y="1660001"/>
                </a:cubicBezTo>
              </a:path>
            </a:pathLst>
          </a:custGeom>
          <a:noFill/>
          <a:ln w="1905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3996430843">
                  <a:prstGeom prst="bevel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000" b="1" i="0" dirty="0">
                <a:solidFill>
                  <a:schemeClr val="tx1"/>
                </a:solidFill>
                <a:effectLst/>
              </a:rPr>
              <a:t>Karta kolonijalnog carstva Ujedinjenog Kraljevstva 1920. godine</a:t>
            </a:r>
            <a:endParaRPr lang="hr-HR" sz="2000" b="1" dirty="0">
              <a:solidFill>
                <a:schemeClr val="tx1"/>
              </a:solidFill>
            </a:endParaRP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xmlns="" id="{7E4103F1-D232-44EF-8B13-5FE200B3D8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" y="1244337"/>
            <a:ext cx="8352149" cy="54816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1726565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lika 5">
            <a:extLst>
              <a:ext uri="{FF2B5EF4-FFF2-40B4-BE49-F238E27FC236}">
                <a16:creationId xmlns:a16="http://schemas.microsoft.com/office/drawing/2014/main" xmlns="" id="{91BBEC62-3B86-4509-B849-CE37366592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2801" y="5068412"/>
            <a:ext cx="1265015" cy="1789588"/>
          </a:xfrm>
          <a:prstGeom prst="rect">
            <a:avLst/>
          </a:prstGeom>
        </p:spPr>
      </p:pic>
      <p:cxnSp>
        <p:nvCxnSpPr>
          <p:cNvPr id="10" name="Ravni poveznik 9">
            <a:extLst>
              <a:ext uri="{FF2B5EF4-FFF2-40B4-BE49-F238E27FC236}">
                <a16:creationId xmlns:a16="http://schemas.microsoft.com/office/drawing/2014/main" xmlns="" id="{038228CB-F624-4440-8EAC-2B070C337340}"/>
              </a:ext>
            </a:extLst>
          </p:cNvPr>
          <p:cNvCxnSpPr/>
          <p:nvPr/>
        </p:nvCxnSpPr>
        <p:spPr>
          <a:xfrm>
            <a:off x="754143" y="3063710"/>
            <a:ext cx="0" cy="622169"/>
          </a:xfrm>
          <a:prstGeom prst="line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Oblačić za govor: ovalni 4">
            <a:extLst>
              <a:ext uri="{FF2B5EF4-FFF2-40B4-BE49-F238E27FC236}">
                <a16:creationId xmlns:a16="http://schemas.microsoft.com/office/drawing/2014/main" xmlns="" id="{03E29D37-A56A-48B6-83CF-9BD917CB44F6}"/>
              </a:ext>
            </a:extLst>
          </p:cNvPr>
          <p:cNvSpPr/>
          <p:nvPr/>
        </p:nvSpPr>
        <p:spPr>
          <a:xfrm>
            <a:off x="2247897" y="4974867"/>
            <a:ext cx="4529975" cy="1789588"/>
          </a:xfrm>
          <a:custGeom>
            <a:avLst/>
            <a:gdLst>
              <a:gd name="connsiteX0" fmla="*/ -555375 w 4529975"/>
              <a:gd name="connsiteY0" fmla="*/ 569680 h 1789588"/>
              <a:gd name="connsiteX1" fmla="*/ -143777 w 4529975"/>
              <a:gd name="connsiteY1" fmla="*/ 526420 h 1789588"/>
              <a:gd name="connsiteX2" fmla="*/ 251680 w 4529975"/>
              <a:gd name="connsiteY2" fmla="*/ 484857 h 1789588"/>
              <a:gd name="connsiteX3" fmla="*/ 2408870 w 4529975"/>
              <a:gd name="connsiteY3" fmla="*/ 1807 h 1789588"/>
              <a:gd name="connsiteX4" fmla="*/ 4433426 w 4529975"/>
              <a:gd name="connsiteY4" fmla="*/ 1153259 h 1789588"/>
              <a:gd name="connsiteX5" fmla="*/ 2195518 w 4529975"/>
              <a:gd name="connsiteY5" fmla="*/ 1789167 h 1789588"/>
              <a:gd name="connsiteX6" fmla="*/ 9562 w 4529975"/>
              <a:gd name="connsiteY6" fmla="*/ 812657 h 1789588"/>
              <a:gd name="connsiteX7" fmla="*/ -555375 w 4529975"/>
              <a:gd name="connsiteY7" fmla="*/ 569680 h 1789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529975" h="1789588" fill="none" extrusionOk="0">
                <a:moveTo>
                  <a:pt x="-555375" y="569680"/>
                </a:moveTo>
                <a:cubicBezTo>
                  <a:pt x="-378830" y="555857"/>
                  <a:pt x="-332484" y="546110"/>
                  <a:pt x="-143777" y="526420"/>
                </a:cubicBezTo>
                <a:cubicBezTo>
                  <a:pt x="44930" y="506730"/>
                  <a:pt x="147126" y="507279"/>
                  <a:pt x="251680" y="484857"/>
                </a:cubicBezTo>
                <a:cubicBezTo>
                  <a:pt x="781055" y="151375"/>
                  <a:pt x="1348088" y="-160914"/>
                  <a:pt x="2408870" y="1807"/>
                </a:cubicBezTo>
                <a:cubicBezTo>
                  <a:pt x="3849008" y="144444"/>
                  <a:pt x="4827776" y="603040"/>
                  <a:pt x="4433426" y="1153259"/>
                </a:cubicBezTo>
                <a:cubicBezTo>
                  <a:pt x="4223665" y="1385180"/>
                  <a:pt x="3236752" y="1904700"/>
                  <a:pt x="2195518" y="1789167"/>
                </a:cubicBezTo>
                <a:cubicBezTo>
                  <a:pt x="865941" y="1781260"/>
                  <a:pt x="-228484" y="1286806"/>
                  <a:pt x="9562" y="812657"/>
                </a:cubicBezTo>
                <a:cubicBezTo>
                  <a:pt x="-155646" y="723821"/>
                  <a:pt x="-296122" y="680532"/>
                  <a:pt x="-555375" y="569680"/>
                </a:cubicBezTo>
                <a:close/>
              </a:path>
              <a:path w="4529975" h="1789588" stroke="0" extrusionOk="0">
                <a:moveTo>
                  <a:pt x="-555375" y="569680"/>
                </a:moveTo>
                <a:cubicBezTo>
                  <a:pt x="-397332" y="554311"/>
                  <a:pt x="-309565" y="533876"/>
                  <a:pt x="-176059" y="529813"/>
                </a:cubicBezTo>
                <a:cubicBezTo>
                  <a:pt x="-42553" y="525750"/>
                  <a:pt x="69701" y="494575"/>
                  <a:pt x="251680" y="484857"/>
                </a:cubicBezTo>
                <a:cubicBezTo>
                  <a:pt x="659137" y="143334"/>
                  <a:pt x="1424078" y="129973"/>
                  <a:pt x="2408870" y="1807"/>
                </a:cubicBezTo>
                <a:cubicBezTo>
                  <a:pt x="3766967" y="-65019"/>
                  <a:pt x="4770844" y="638163"/>
                  <a:pt x="4433426" y="1153259"/>
                </a:cubicBezTo>
                <a:cubicBezTo>
                  <a:pt x="4096451" y="1545518"/>
                  <a:pt x="3175140" y="1766755"/>
                  <a:pt x="2195518" y="1789167"/>
                </a:cubicBezTo>
                <a:cubicBezTo>
                  <a:pt x="952181" y="1846158"/>
                  <a:pt x="-126383" y="1320905"/>
                  <a:pt x="9562" y="812657"/>
                </a:cubicBezTo>
                <a:cubicBezTo>
                  <a:pt x="-156774" y="722006"/>
                  <a:pt x="-432727" y="638416"/>
                  <a:pt x="-555375" y="569680"/>
                </a:cubicBezTo>
                <a:close/>
              </a:path>
            </a:pathLst>
          </a:custGeom>
          <a:blipFill>
            <a:blip r:embed="rId3">
              <a:alphaModFix amt="50000"/>
            </a:blip>
            <a:stretch>
              <a:fillRect/>
            </a:stretch>
          </a:blipFill>
          <a:ln w="19050"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1619513256">
                  <a:prstGeom prst="wedgeEllipseCallout">
                    <a:avLst>
                      <a:gd name="adj1" fmla="val -62260"/>
                      <a:gd name="adj2" fmla="val -18167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000" b="1" dirty="0">
                <a:solidFill>
                  <a:schemeClr val="tx1"/>
                </a:solidFill>
              </a:rPr>
              <a:t>Republička su se razdoblja tijekom XIX. stoljeća smjenjivala s monarhijskim razdobljima.</a:t>
            </a:r>
            <a:endParaRPr lang="hr-HR" sz="2400" b="1" dirty="0">
              <a:solidFill>
                <a:schemeClr val="tx1"/>
              </a:solidFill>
            </a:endParaRPr>
          </a:p>
        </p:txBody>
      </p:sp>
      <p:sp>
        <p:nvSpPr>
          <p:cNvPr id="8" name="Strelica: desno 7">
            <a:extLst>
              <a:ext uri="{FF2B5EF4-FFF2-40B4-BE49-F238E27FC236}">
                <a16:creationId xmlns:a16="http://schemas.microsoft.com/office/drawing/2014/main" xmlns="" id="{AF7A04D7-D122-434E-A692-5DF846FE4AAC}"/>
              </a:ext>
            </a:extLst>
          </p:cNvPr>
          <p:cNvSpPr/>
          <p:nvPr/>
        </p:nvSpPr>
        <p:spPr>
          <a:xfrm>
            <a:off x="207389" y="3455298"/>
            <a:ext cx="11569830" cy="471340"/>
          </a:xfrm>
          <a:custGeom>
            <a:avLst/>
            <a:gdLst>
              <a:gd name="connsiteX0" fmla="*/ 0 w 11569830"/>
              <a:gd name="connsiteY0" fmla="*/ 98981 h 471340"/>
              <a:gd name="connsiteX1" fmla="*/ 359782 w 11569830"/>
              <a:gd name="connsiteY1" fmla="*/ 98981 h 471340"/>
              <a:gd name="connsiteX2" fmla="*/ 1051670 w 11569830"/>
              <a:gd name="connsiteY2" fmla="*/ 98981 h 471340"/>
              <a:gd name="connsiteX3" fmla="*/ 1964962 w 11569830"/>
              <a:gd name="connsiteY3" fmla="*/ 98981 h 471340"/>
              <a:gd name="connsiteX4" fmla="*/ 2546148 w 11569830"/>
              <a:gd name="connsiteY4" fmla="*/ 98981 h 471340"/>
              <a:gd name="connsiteX5" fmla="*/ 3459441 w 11569830"/>
              <a:gd name="connsiteY5" fmla="*/ 98981 h 471340"/>
              <a:gd name="connsiteX6" fmla="*/ 3819222 w 11569830"/>
              <a:gd name="connsiteY6" fmla="*/ 98981 h 471340"/>
              <a:gd name="connsiteX7" fmla="*/ 4289706 w 11569830"/>
              <a:gd name="connsiteY7" fmla="*/ 98981 h 471340"/>
              <a:gd name="connsiteX8" fmla="*/ 4981594 w 11569830"/>
              <a:gd name="connsiteY8" fmla="*/ 98981 h 471340"/>
              <a:gd name="connsiteX9" fmla="*/ 5784185 w 11569830"/>
              <a:gd name="connsiteY9" fmla="*/ 98981 h 471340"/>
              <a:gd name="connsiteX10" fmla="*/ 6365371 w 11569830"/>
              <a:gd name="connsiteY10" fmla="*/ 98981 h 471340"/>
              <a:gd name="connsiteX11" fmla="*/ 7167961 w 11569830"/>
              <a:gd name="connsiteY11" fmla="*/ 98981 h 471340"/>
              <a:gd name="connsiteX12" fmla="*/ 7749147 w 11569830"/>
              <a:gd name="connsiteY12" fmla="*/ 98981 h 471340"/>
              <a:gd name="connsiteX13" fmla="*/ 8441035 w 11569830"/>
              <a:gd name="connsiteY13" fmla="*/ 98981 h 471340"/>
              <a:gd name="connsiteX14" fmla="*/ 9022221 w 11569830"/>
              <a:gd name="connsiteY14" fmla="*/ 98981 h 471340"/>
              <a:gd name="connsiteX15" fmla="*/ 9935513 w 11569830"/>
              <a:gd name="connsiteY15" fmla="*/ 98981 h 471340"/>
              <a:gd name="connsiteX16" fmla="*/ 10405997 w 11569830"/>
              <a:gd name="connsiteY16" fmla="*/ 98981 h 471340"/>
              <a:gd name="connsiteX17" fmla="*/ 11070210 w 11569830"/>
              <a:gd name="connsiteY17" fmla="*/ 98981 h 471340"/>
              <a:gd name="connsiteX18" fmla="*/ 11070210 w 11569830"/>
              <a:gd name="connsiteY18" fmla="*/ 0 h 471340"/>
              <a:gd name="connsiteX19" fmla="*/ 11569830 w 11569830"/>
              <a:gd name="connsiteY19" fmla="*/ 235670 h 471340"/>
              <a:gd name="connsiteX20" fmla="*/ 11070210 w 11569830"/>
              <a:gd name="connsiteY20" fmla="*/ 471340 h 471340"/>
              <a:gd name="connsiteX21" fmla="*/ 11070210 w 11569830"/>
              <a:gd name="connsiteY21" fmla="*/ 372359 h 471340"/>
              <a:gd name="connsiteX22" fmla="*/ 10489024 w 11569830"/>
              <a:gd name="connsiteY22" fmla="*/ 372359 h 471340"/>
              <a:gd name="connsiteX23" fmla="*/ 9907838 w 11569830"/>
              <a:gd name="connsiteY23" fmla="*/ 372359 h 471340"/>
              <a:gd name="connsiteX24" fmla="*/ 9548056 w 11569830"/>
              <a:gd name="connsiteY24" fmla="*/ 372359 h 471340"/>
              <a:gd name="connsiteX25" fmla="*/ 8745466 w 11569830"/>
              <a:gd name="connsiteY25" fmla="*/ 372359 h 471340"/>
              <a:gd name="connsiteX26" fmla="*/ 7832174 w 11569830"/>
              <a:gd name="connsiteY26" fmla="*/ 372359 h 471340"/>
              <a:gd name="connsiteX27" fmla="*/ 6918881 w 11569830"/>
              <a:gd name="connsiteY27" fmla="*/ 372359 h 471340"/>
              <a:gd name="connsiteX28" fmla="*/ 6448397 w 11569830"/>
              <a:gd name="connsiteY28" fmla="*/ 372359 h 471340"/>
              <a:gd name="connsiteX29" fmla="*/ 5756509 w 11569830"/>
              <a:gd name="connsiteY29" fmla="*/ 372359 h 471340"/>
              <a:gd name="connsiteX30" fmla="*/ 5286025 w 11569830"/>
              <a:gd name="connsiteY30" fmla="*/ 372359 h 471340"/>
              <a:gd name="connsiteX31" fmla="*/ 4815541 w 11569830"/>
              <a:gd name="connsiteY31" fmla="*/ 372359 h 471340"/>
              <a:gd name="connsiteX32" fmla="*/ 4345057 w 11569830"/>
              <a:gd name="connsiteY32" fmla="*/ 372359 h 471340"/>
              <a:gd name="connsiteX33" fmla="*/ 3653169 w 11569830"/>
              <a:gd name="connsiteY33" fmla="*/ 372359 h 471340"/>
              <a:gd name="connsiteX34" fmla="*/ 3182685 w 11569830"/>
              <a:gd name="connsiteY34" fmla="*/ 372359 h 471340"/>
              <a:gd name="connsiteX35" fmla="*/ 2712201 w 11569830"/>
              <a:gd name="connsiteY35" fmla="*/ 372359 h 471340"/>
              <a:gd name="connsiteX36" fmla="*/ 1798909 w 11569830"/>
              <a:gd name="connsiteY36" fmla="*/ 372359 h 471340"/>
              <a:gd name="connsiteX37" fmla="*/ 1217723 w 11569830"/>
              <a:gd name="connsiteY37" fmla="*/ 372359 h 471340"/>
              <a:gd name="connsiteX38" fmla="*/ 857941 w 11569830"/>
              <a:gd name="connsiteY38" fmla="*/ 372359 h 471340"/>
              <a:gd name="connsiteX39" fmla="*/ 0 w 11569830"/>
              <a:gd name="connsiteY39" fmla="*/ 372359 h 471340"/>
              <a:gd name="connsiteX40" fmla="*/ 0 w 11569830"/>
              <a:gd name="connsiteY40" fmla="*/ 98981 h 471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11569830" h="471340" fill="none" extrusionOk="0">
                <a:moveTo>
                  <a:pt x="0" y="98981"/>
                </a:moveTo>
                <a:cubicBezTo>
                  <a:pt x="137251" y="112022"/>
                  <a:pt x="243011" y="100884"/>
                  <a:pt x="359782" y="98981"/>
                </a:cubicBezTo>
                <a:cubicBezTo>
                  <a:pt x="476553" y="97078"/>
                  <a:pt x="878865" y="127766"/>
                  <a:pt x="1051670" y="98981"/>
                </a:cubicBezTo>
                <a:cubicBezTo>
                  <a:pt x="1224475" y="70196"/>
                  <a:pt x="1556593" y="92230"/>
                  <a:pt x="1964962" y="98981"/>
                </a:cubicBezTo>
                <a:cubicBezTo>
                  <a:pt x="2373331" y="105732"/>
                  <a:pt x="2306102" y="89180"/>
                  <a:pt x="2546148" y="98981"/>
                </a:cubicBezTo>
                <a:cubicBezTo>
                  <a:pt x="2786194" y="108782"/>
                  <a:pt x="3258914" y="117162"/>
                  <a:pt x="3459441" y="98981"/>
                </a:cubicBezTo>
                <a:cubicBezTo>
                  <a:pt x="3659968" y="80800"/>
                  <a:pt x="3662919" y="93362"/>
                  <a:pt x="3819222" y="98981"/>
                </a:cubicBezTo>
                <a:cubicBezTo>
                  <a:pt x="3975525" y="104600"/>
                  <a:pt x="4097658" y="103731"/>
                  <a:pt x="4289706" y="98981"/>
                </a:cubicBezTo>
                <a:cubicBezTo>
                  <a:pt x="4481754" y="94231"/>
                  <a:pt x="4817474" y="89401"/>
                  <a:pt x="4981594" y="98981"/>
                </a:cubicBezTo>
                <a:cubicBezTo>
                  <a:pt x="5145714" y="108561"/>
                  <a:pt x="5454894" y="111278"/>
                  <a:pt x="5784185" y="98981"/>
                </a:cubicBezTo>
                <a:cubicBezTo>
                  <a:pt x="6113476" y="86684"/>
                  <a:pt x="6175799" y="114235"/>
                  <a:pt x="6365371" y="98981"/>
                </a:cubicBezTo>
                <a:cubicBezTo>
                  <a:pt x="6554943" y="83727"/>
                  <a:pt x="6829158" y="129168"/>
                  <a:pt x="7167961" y="98981"/>
                </a:cubicBezTo>
                <a:cubicBezTo>
                  <a:pt x="7506764" y="68795"/>
                  <a:pt x="7607540" y="90678"/>
                  <a:pt x="7749147" y="98981"/>
                </a:cubicBezTo>
                <a:cubicBezTo>
                  <a:pt x="7890754" y="107284"/>
                  <a:pt x="8190281" y="102674"/>
                  <a:pt x="8441035" y="98981"/>
                </a:cubicBezTo>
                <a:cubicBezTo>
                  <a:pt x="8691789" y="95288"/>
                  <a:pt x="8823032" y="119080"/>
                  <a:pt x="9022221" y="98981"/>
                </a:cubicBezTo>
                <a:cubicBezTo>
                  <a:pt x="9221410" y="78882"/>
                  <a:pt x="9692382" y="113514"/>
                  <a:pt x="9935513" y="98981"/>
                </a:cubicBezTo>
                <a:cubicBezTo>
                  <a:pt x="10178644" y="84448"/>
                  <a:pt x="10261079" y="94426"/>
                  <a:pt x="10405997" y="98981"/>
                </a:cubicBezTo>
                <a:cubicBezTo>
                  <a:pt x="10550915" y="103536"/>
                  <a:pt x="10862161" y="130923"/>
                  <a:pt x="11070210" y="98981"/>
                </a:cubicBezTo>
                <a:cubicBezTo>
                  <a:pt x="11068282" y="60378"/>
                  <a:pt x="11068655" y="37028"/>
                  <a:pt x="11070210" y="0"/>
                </a:cubicBezTo>
                <a:cubicBezTo>
                  <a:pt x="11174961" y="39439"/>
                  <a:pt x="11410216" y="157720"/>
                  <a:pt x="11569830" y="235670"/>
                </a:cubicBezTo>
                <a:cubicBezTo>
                  <a:pt x="11441412" y="278287"/>
                  <a:pt x="11175979" y="428228"/>
                  <a:pt x="11070210" y="471340"/>
                </a:cubicBezTo>
                <a:cubicBezTo>
                  <a:pt x="11073226" y="438637"/>
                  <a:pt x="11073624" y="413157"/>
                  <a:pt x="11070210" y="372359"/>
                </a:cubicBezTo>
                <a:cubicBezTo>
                  <a:pt x="10914512" y="393739"/>
                  <a:pt x="10703991" y="395623"/>
                  <a:pt x="10489024" y="372359"/>
                </a:cubicBezTo>
                <a:cubicBezTo>
                  <a:pt x="10274057" y="349095"/>
                  <a:pt x="10183752" y="347857"/>
                  <a:pt x="9907838" y="372359"/>
                </a:cubicBezTo>
                <a:cubicBezTo>
                  <a:pt x="9631924" y="396861"/>
                  <a:pt x="9655997" y="370126"/>
                  <a:pt x="9548056" y="372359"/>
                </a:cubicBezTo>
                <a:cubicBezTo>
                  <a:pt x="9440115" y="374592"/>
                  <a:pt x="8936965" y="375113"/>
                  <a:pt x="8745466" y="372359"/>
                </a:cubicBezTo>
                <a:cubicBezTo>
                  <a:pt x="8553967" y="369606"/>
                  <a:pt x="8066601" y="355513"/>
                  <a:pt x="7832174" y="372359"/>
                </a:cubicBezTo>
                <a:cubicBezTo>
                  <a:pt x="7597747" y="389205"/>
                  <a:pt x="7151497" y="393725"/>
                  <a:pt x="6918881" y="372359"/>
                </a:cubicBezTo>
                <a:cubicBezTo>
                  <a:pt x="6686265" y="350993"/>
                  <a:pt x="6575000" y="360981"/>
                  <a:pt x="6448397" y="372359"/>
                </a:cubicBezTo>
                <a:cubicBezTo>
                  <a:pt x="6321794" y="383737"/>
                  <a:pt x="5955591" y="400682"/>
                  <a:pt x="5756509" y="372359"/>
                </a:cubicBezTo>
                <a:cubicBezTo>
                  <a:pt x="5557427" y="344036"/>
                  <a:pt x="5475048" y="376277"/>
                  <a:pt x="5286025" y="372359"/>
                </a:cubicBezTo>
                <a:cubicBezTo>
                  <a:pt x="5097002" y="368441"/>
                  <a:pt x="4981390" y="372244"/>
                  <a:pt x="4815541" y="372359"/>
                </a:cubicBezTo>
                <a:cubicBezTo>
                  <a:pt x="4649692" y="372474"/>
                  <a:pt x="4571516" y="376608"/>
                  <a:pt x="4345057" y="372359"/>
                </a:cubicBezTo>
                <a:cubicBezTo>
                  <a:pt x="4118598" y="368110"/>
                  <a:pt x="3854888" y="379563"/>
                  <a:pt x="3653169" y="372359"/>
                </a:cubicBezTo>
                <a:cubicBezTo>
                  <a:pt x="3451450" y="365155"/>
                  <a:pt x="3372774" y="392981"/>
                  <a:pt x="3182685" y="372359"/>
                </a:cubicBezTo>
                <a:cubicBezTo>
                  <a:pt x="2992596" y="351737"/>
                  <a:pt x="2889195" y="363681"/>
                  <a:pt x="2712201" y="372359"/>
                </a:cubicBezTo>
                <a:cubicBezTo>
                  <a:pt x="2535207" y="381037"/>
                  <a:pt x="2130817" y="367666"/>
                  <a:pt x="1798909" y="372359"/>
                </a:cubicBezTo>
                <a:cubicBezTo>
                  <a:pt x="1467001" y="377052"/>
                  <a:pt x="1410224" y="401080"/>
                  <a:pt x="1217723" y="372359"/>
                </a:cubicBezTo>
                <a:cubicBezTo>
                  <a:pt x="1025222" y="343638"/>
                  <a:pt x="976626" y="373889"/>
                  <a:pt x="857941" y="372359"/>
                </a:cubicBezTo>
                <a:cubicBezTo>
                  <a:pt x="739256" y="370829"/>
                  <a:pt x="179817" y="335313"/>
                  <a:pt x="0" y="372359"/>
                </a:cubicBezTo>
                <a:cubicBezTo>
                  <a:pt x="765" y="276547"/>
                  <a:pt x="2136" y="163243"/>
                  <a:pt x="0" y="98981"/>
                </a:cubicBezTo>
                <a:close/>
              </a:path>
              <a:path w="11569830" h="471340" stroke="0" extrusionOk="0">
                <a:moveTo>
                  <a:pt x="0" y="98981"/>
                </a:moveTo>
                <a:cubicBezTo>
                  <a:pt x="139055" y="98871"/>
                  <a:pt x="277423" y="105902"/>
                  <a:pt x="470484" y="98981"/>
                </a:cubicBezTo>
                <a:cubicBezTo>
                  <a:pt x="663545" y="92060"/>
                  <a:pt x="667195" y="109182"/>
                  <a:pt x="830266" y="98981"/>
                </a:cubicBezTo>
                <a:cubicBezTo>
                  <a:pt x="993337" y="88780"/>
                  <a:pt x="1199885" y="123967"/>
                  <a:pt x="1411452" y="98981"/>
                </a:cubicBezTo>
                <a:cubicBezTo>
                  <a:pt x="1623019" y="73995"/>
                  <a:pt x="1745356" y="94104"/>
                  <a:pt x="1881936" y="98981"/>
                </a:cubicBezTo>
                <a:cubicBezTo>
                  <a:pt x="2018516" y="103858"/>
                  <a:pt x="2228076" y="100966"/>
                  <a:pt x="2573824" y="98981"/>
                </a:cubicBezTo>
                <a:cubicBezTo>
                  <a:pt x="2919572" y="96996"/>
                  <a:pt x="2980720" y="114277"/>
                  <a:pt x="3265712" y="98981"/>
                </a:cubicBezTo>
                <a:cubicBezTo>
                  <a:pt x="3550704" y="83685"/>
                  <a:pt x="3824008" y="80110"/>
                  <a:pt x="4068302" y="98981"/>
                </a:cubicBezTo>
                <a:cubicBezTo>
                  <a:pt x="4312596" y="117853"/>
                  <a:pt x="4383200" y="108928"/>
                  <a:pt x="4538786" y="98981"/>
                </a:cubicBezTo>
                <a:cubicBezTo>
                  <a:pt x="4694372" y="89034"/>
                  <a:pt x="4726213" y="86901"/>
                  <a:pt x="4898568" y="98981"/>
                </a:cubicBezTo>
                <a:cubicBezTo>
                  <a:pt x="5070923" y="111061"/>
                  <a:pt x="5443564" y="116026"/>
                  <a:pt x="5701158" y="98981"/>
                </a:cubicBezTo>
                <a:cubicBezTo>
                  <a:pt x="5958752" y="81937"/>
                  <a:pt x="6010303" y="105423"/>
                  <a:pt x="6282344" y="98981"/>
                </a:cubicBezTo>
                <a:cubicBezTo>
                  <a:pt x="6554385" y="92539"/>
                  <a:pt x="6694138" y="95005"/>
                  <a:pt x="6863530" y="98981"/>
                </a:cubicBezTo>
                <a:cubicBezTo>
                  <a:pt x="7032922" y="102957"/>
                  <a:pt x="7287634" y="80689"/>
                  <a:pt x="7444716" y="98981"/>
                </a:cubicBezTo>
                <a:cubicBezTo>
                  <a:pt x="7601798" y="117273"/>
                  <a:pt x="7685958" y="76927"/>
                  <a:pt x="7915200" y="98981"/>
                </a:cubicBezTo>
                <a:cubicBezTo>
                  <a:pt x="8144442" y="121035"/>
                  <a:pt x="8210344" y="114514"/>
                  <a:pt x="8496386" y="98981"/>
                </a:cubicBezTo>
                <a:cubicBezTo>
                  <a:pt x="8782428" y="83448"/>
                  <a:pt x="8771600" y="81234"/>
                  <a:pt x="8856168" y="98981"/>
                </a:cubicBezTo>
                <a:cubicBezTo>
                  <a:pt x="8940736" y="116728"/>
                  <a:pt x="9398969" y="58042"/>
                  <a:pt x="9769460" y="98981"/>
                </a:cubicBezTo>
                <a:cubicBezTo>
                  <a:pt x="10139951" y="139920"/>
                  <a:pt x="10081940" y="126227"/>
                  <a:pt x="10350646" y="98981"/>
                </a:cubicBezTo>
                <a:cubicBezTo>
                  <a:pt x="10619352" y="71735"/>
                  <a:pt x="10783262" y="96747"/>
                  <a:pt x="11070210" y="98981"/>
                </a:cubicBezTo>
                <a:cubicBezTo>
                  <a:pt x="11066931" y="54238"/>
                  <a:pt x="11066540" y="33957"/>
                  <a:pt x="11070210" y="0"/>
                </a:cubicBezTo>
                <a:cubicBezTo>
                  <a:pt x="11281019" y="118040"/>
                  <a:pt x="11417373" y="188502"/>
                  <a:pt x="11569830" y="235670"/>
                </a:cubicBezTo>
                <a:cubicBezTo>
                  <a:pt x="11411170" y="339458"/>
                  <a:pt x="11264320" y="401840"/>
                  <a:pt x="11070210" y="471340"/>
                </a:cubicBezTo>
                <a:cubicBezTo>
                  <a:pt x="11071535" y="442665"/>
                  <a:pt x="11072914" y="402929"/>
                  <a:pt x="11070210" y="372359"/>
                </a:cubicBezTo>
                <a:cubicBezTo>
                  <a:pt x="10798350" y="357556"/>
                  <a:pt x="10670612" y="396542"/>
                  <a:pt x="10489024" y="372359"/>
                </a:cubicBezTo>
                <a:cubicBezTo>
                  <a:pt x="10307436" y="348176"/>
                  <a:pt x="9907024" y="408123"/>
                  <a:pt x="9575732" y="372359"/>
                </a:cubicBezTo>
                <a:cubicBezTo>
                  <a:pt x="9244440" y="336595"/>
                  <a:pt x="8958970" y="344397"/>
                  <a:pt x="8662439" y="372359"/>
                </a:cubicBezTo>
                <a:cubicBezTo>
                  <a:pt x="8365908" y="400321"/>
                  <a:pt x="8083617" y="387087"/>
                  <a:pt x="7859849" y="372359"/>
                </a:cubicBezTo>
                <a:cubicBezTo>
                  <a:pt x="7636081" y="357632"/>
                  <a:pt x="7573679" y="368760"/>
                  <a:pt x="7500067" y="372359"/>
                </a:cubicBezTo>
                <a:cubicBezTo>
                  <a:pt x="7426455" y="375958"/>
                  <a:pt x="7265939" y="358068"/>
                  <a:pt x="7140285" y="372359"/>
                </a:cubicBezTo>
                <a:cubicBezTo>
                  <a:pt x="7014631" y="386650"/>
                  <a:pt x="6592678" y="375081"/>
                  <a:pt x="6448397" y="372359"/>
                </a:cubicBezTo>
                <a:cubicBezTo>
                  <a:pt x="6304116" y="369637"/>
                  <a:pt x="6040364" y="355630"/>
                  <a:pt x="5867211" y="372359"/>
                </a:cubicBezTo>
                <a:cubicBezTo>
                  <a:pt x="5694058" y="389088"/>
                  <a:pt x="5617697" y="375200"/>
                  <a:pt x="5507429" y="372359"/>
                </a:cubicBezTo>
                <a:cubicBezTo>
                  <a:pt x="5397161" y="369518"/>
                  <a:pt x="4879068" y="393189"/>
                  <a:pt x="4704839" y="372359"/>
                </a:cubicBezTo>
                <a:cubicBezTo>
                  <a:pt x="4530610" y="351530"/>
                  <a:pt x="4245934" y="342359"/>
                  <a:pt x="3902249" y="372359"/>
                </a:cubicBezTo>
                <a:cubicBezTo>
                  <a:pt x="3558564" y="402360"/>
                  <a:pt x="3362041" y="377975"/>
                  <a:pt x="3210361" y="372359"/>
                </a:cubicBezTo>
                <a:cubicBezTo>
                  <a:pt x="3058681" y="366743"/>
                  <a:pt x="2679394" y="379100"/>
                  <a:pt x="2407771" y="372359"/>
                </a:cubicBezTo>
                <a:cubicBezTo>
                  <a:pt x="2136148" y="365619"/>
                  <a:pt x="1904469" y="394791"/>
                  <a:pt x="1605180" y="372359"/>
                </a:cubicBezTo>
                <a:cubicBezTo>
                  <a:pt x="1305891" y="349927"/>
                  <a:pt x="1330862" y="388576"/>
                  <a:pt x="1245399" y="372359"/>
                </a:cubicBezTo>
                <a:cubicBezTo>
                  <a:pt x="1159936" y="356142"/>
                  <a:pt x="1025725" y="387201"/>
                  <a:pt x="885617" y="372359"/>
                </a:cubicBezTo>
                <a:cubicBezTo>
                  <a:pt x="745509" y="357517"/>
                  <a:pt x="385063" y="378173"/>
                  <a:pt x="0" y="372359"/>
                </a:cubicBezTo>
                <a:cubicBezTo>
                  <a:pt x="-3769" y="253678"/>
                  <a:pt x="-12746" y="173598"/>
                  <a:pt x="0" y="98981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457406011">
                  <a:prstGeom prst="rightArrow">
                    <a:avLst>
                      <a:gd name="adj1" fmla="val 58000"/>
                      <a:gd name="adj2" fmla="val 106000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  <p:sp>
        <p:nvSpPr>
          <p:cNvPr id="12" name="TekstniOkvir 11">
            <a:extLst>
              <a:ext uri="{FF2B5EF4-FFF2-40B4-BE49-F238E27FC236}">
                <a16:creationId xmlns:a16="http://schemas.microsoft.com/office/drawing/2014/main" xmlns="" id="{01B84604-7AE5-47E8-BEFA-C8958AC79D6F}"/>
              </a:ext>
            </a:extLst>
          </p:cNvPr>
          <p:cNvSpPr txBox="1"/>
          <p:nvPr/>
        </p:nvSpPr>
        <p:spPr>
          <a:xfrm>
            <a:off x="235668" y="2625724"/>
            <a:ext cx="1036950" cy="461665"/>
          </a:xfrm>
          <a:custGeom>
            <a:avLst/>
            <a:gdLst>
              <a:gd name="connsiteX0" fmla="*/ 0 w 1036950"/>
              <a:gd name="connsiteY0" fmla="*/ 0 h 461665"/>
              <a:gd name="connsiteX1" fmla="*/ 539214 w 1036950"/>
              <a:gd name="connsiteY1" fmla="*/ 0 h 461665"/>
              <a:gd name="connsiteX2" fmla="*/ 1036950 w 1036950"/>
              <a:gd name="connsiteY2" fmla="*/ 0 h 461665"/>
              <a:gd name="connsiteX3" fmla="*/ 1036950 w 1036950"/>
              <a:gd name="connsiteY3" fmla="*/ 461665 h 461665"/>
              <a:gd name="connsiteX4" fmla="*/ 528845 w 1036950"/>
              <a:gd name="connsiteY4" fmla="*/ 461665 h 461665"/>
              <a:gd name="connsiteX5" fmla="*/ 0 w 1036950"/>
              <a:gd name="connsiteY5" fmla="*/ 461665 h 461665"/>
              <a:gd name="connsiteX6" fmla="*/ 0 w 1036950"/>
              <a:gd name="connsiteY6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36950" h="461665" fill="none" extrusionOk="0">
                <a:moveTo>
                  <a:pt x="0" y="0"/>
                </a:moveTo>
                <a:cubicBezTo>
                  <a:pt x="136005" y="6815"/>
                  <a:pt x="355828" y="8063"/>
                  <a:pt x="539214" y="0"/>
                </a:cubicBezTo>
                <a:cubicBezTo>
                  <a:pt x="722600" y="-8063"/>
                  <a:pt x="795627" y="16790"/>
                  <a:pt x="1036950" y="0"/>
                </a:cubicBezTo>
                <a:cubicBezTo>
                  <a:pt x="1042401" y="217175"/>
                  <a:pt x="1028301" y="264335"/>
                  <a:pt x="1036950" y="461665"/>
                </a:cubicBezTo>
                <a:cubicBezTo>
                  <a:pt x="897146" y="463489"/>
                  <a:pt x="772924" y="484421"/>
                  <a:pt x="528845" y="461665"/>
                </a:cubicBezTo>
                <a:cubicBezTo>
                  <a:pt x="284766" y="438909"/>
                  <a:pt x="262433" y="468724"/>
                  <a:pt x="0" y="461665"/>
                </a:cubicBezTo>
                <a:cubicBezTo>
                  <a:pt x="-17993" y="346756"/>
                  <a:pt x="-2097" y="189282"/>
                  <a:pt x="0" y="0"/>
                </a:cubicBezTo>
                <a:close/>
              </a:path>
              <a:path w="1036950" h="461665" stroke="0" extrusionOk="0">
                <a:moveTo>
                  <a:pt x="0" y="0"/>
                </a:moveTo>
                <a:cubicBezTo>
                  <a:pt x="242796" y="-15993"/>
                  <a:pt x="316719" y="17993"/>
                  <a:pt x="539214" y="0"/>
                </a:cubicBezTo>
                <a:cubicBezTo>
                  <a:pt x="761709" y="-17993"/>
                  <a:pt x="883244" y="16966"/>
                  <a:pt x="1036950" y="0"/>
                </a:cubicBezTo>
                <a:cubicBezTo>
                  <a:pt x="1057321" y="218591"/>
                  <a:pt x="1044181" y="321143"/>
                  <a:pt x="1036950" y="461665"/>
                </a:cubicBezTo>
                <a:cubicBezTo>
                  <a:pt x="891757" y="472947"/>
                  <a:pt x="732599" y="441887"/>
                  <a:pt x="528845" y="461665"/>
                </a:cubicBezTo>
                <a:cubicBezTo>
                  <a:pt x="325091" y="481443"/>
                  <a:pt x="218863" y="477602"/>
                  <a:pt x="0" y="461665"/>
                </a:cubicBezTo>
                <a:cubicBezTo>
                  <a:pt x="16222" y="247678"/>
                  <a:pt x="-13214" y="132072"/>
                  <a:pt x="0" y="0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22101662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1792.</a:t>
            </a:r>
          </a:p>
        </p:txBody>
      </p:sp>
      <p:cxnSp>
        <p:nvCxnSpPr>
          <p:cNvPr id="14" name="Ravni poveznik 13">
            <a:extLst>
              <a:ext uri="{FF2B5EF4-FFF2-40B4-BE49-F238E27FC236}">
                <a16:creationId xmlns:a16="http://schemas.microsoft.com/office/drawing/2014/main" xmlns="" id="{D1D969AC-9138-4DE3-87D0-E4A1A9F97506}"/>
              </a:ext>
            </a:extLst>
          </p:cNvPr>
          <p:cNvCxnSpPr/>
          <p:nvPr/>
        </p:nvCxnSpPr>
        <p:spPr>
          <a:xfrm>
            <a:off x="4320566" y="3054264"/>
            <a:ext cx="0" cy="622169"/>
          </a:xfrm>
          <a:prstGeom prst="line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Ravni poveznik 14">
            <a:extLst>
              <a:ext uri="{FF2B5EF4-FFF2-40B4-BE49-F238E27FC236}">
                <a16:creationId xmlns:a16="http://schemas.microsoft.com/office/drawing/2014/main" xmlns="" id="{45695286-7495-4EEA-96FA-FE2A6F3B6CAD}"/>
              </a:ext>
            </a:extLst>
          </p:cNvPr>
          <p:cNvCxnSpPr/>
          <p:nvPr/>
        </p:nvCxnSpPr>
        <p:spPr>
          <a:xfrm>
            <a:off x="6255412" y="3091537"/>
            <a:ext cx="0" cy="622169"/>
          </a:xfrm>
          <a:prstGeom prst="line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kstniOkvir 16">
            <a:extLst>
              <a:ext uri="{FF2B5EF4-FFF2-40B4-BE49-F238E27FC236}">
                <a16:creationId xmlns:a16="http://schemas.microsoft.com/office/drawing/2014/main" xmlns="" id="{CE602625-8119-4106-B4B2-BF86E7EEA4CC}"/>
              </a:ext>
            </a:extLst>
          </p:cNvPr>
          <p:cNvSpPr txBox="1"/>
          <p:nvPr/>
        </p:nvSpPr>
        <p:spPr>
          <a:xfrm>
            <a:off x="40849" y="3535060"/>
            <a:ext cx="1533639" cy="1200329"/>
          </a:xfrm>
          <a:custGeom>
            <a:avLst/>
            <a:gdLst>
              <a:gd name="connsiteX0" fmla="*/ 0 w 1533639"/>
              <a:gd name="connsiteY0" fmla="*/ 0 h 1200329"/>
              <a:gd name="connsiteX1" fmla="*/ 1533639 w 1533639"/>
              <a:gd name="connsiteY1" fmla="*/ 0 h 1200329"/>
              <a:gd name="connsiteX2" fmla="*/ 1533639 w 1533639"/>
              <a:gd name="connsiteY2" fmla="*/ 1200329 h 1200329"/>
              <a:gd name="connsiteX3" fmla="*/ 0 w 1533639"/>
              <a:gd name="connsiteY3" fmla="*/ 1200329 h 1200329"/>
              <a:gd name="connsiteX4" fmla="*/ 0 w 1533639"/>
              <a:gd name="connsiteY4" fmla="*/ 0 h 1200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3639" h="1200329" fill="none" extrusionOk="0">
                <a:moveTo>
                  <a:pt x="0" y="0"/>
                </a:moveTo>
                <a:cubicBezTo>
                  <a:pt x="405290" y="35636"/>
                  <a:pt x="1223565" y="-102092"/>
                  <a:pt x="1533639" y="0"/>
                </a:cubicBezTo>
                <a:cubicBezTo>
                  <a:pt x="1534027" y="160593"/>
                  <a:pt x="1634742" y="873550"/>
                  <a:pt x="1533639" y="1200329"/>
                </a:cubicBezTo>
                <a:cubicBezTo>
                  <a:pt x="922938" y="1073892"/>
                  <a:pt x="655567" y="1119888"/>
                  <a:pt x="0" y="1200329"/>
                </a:cubicBezTo>
                <a:cubicBezTo>
                  <a:pt x="43888" y="900244"/>
                  <a:pt x="-91116" y="325987"/>
                  <a:pt x="0" y="0"/>
                </a:cubicBezTo>
                <a:close/>
              </a:path>
              <a:path w="1533639" h="1200329" stroke="0" extrusionOk="0">
                <a:moveTo>
                  <a:pt x="0" y="0"/>
                </a:moveTo>
                <a:cubicBezTo>
                  <a:pt x="518664" y="-51499"/>
                  <a:pt x="993586" y="-3279"/>
                  <a:pt x="1533639" y="0"/>
                </a:cubicBezTo>
                <a:cubicBezTo>
                  <a:pt x="1584365" y="209113"/>
                  <a:pt x="1524563" y="991652"/>
                  <a:pt x="1533639" y="1200329"/>
                </a:cubicBezTo>
                <a:cubicBezTo>
                  <a:pt x="811066" y="1184442"/>
                  <a:pt x="262899" y="1331656"/>
                  <a:pt x="0" y="1200329"/>
                </a:cubicBezTo>
                <a:cubicBezTo>
                  <a:pt x="96084" y="622055"/>
                  <a:pt x="-55160" y="221339"/>
                  <a:pt x="0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xmlns="" sd="1559505267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hr-HR" sz="2400" dirty="0"/>
              <a:t>Prva Francuska </a:t>
            </a:r>
            <a:r>
              <a:rPr lang="hr-HR" sz="2400" dirty="0" smtClean="0"/>
              <a:t>Republika</a:t>
            </a:r>
            <a:endParaRPr lang="hr-HR" sz="2400" dirty="0"/>
          </a:p>
        </p:txBody>
      </p:sp>
      <p:sp>
        <p:nvSpPr>
          <p:cNvPr id="20" name="TekstniOkvir 19">
            <a:extLst>
              <a:ext uri="{FF2B5EF4-FFF2-40B4-BE49-F238E27FC236}">
                <a16:creationId xmlns:a16="http://schemas.microsoft.com/office/drawing/2014/main" xmlns="" id="{B9B8E448-FB53-403A-B27D-AC101E7E8879}"/>
              </a:ext>
            </a:extLst>
          </p:cNvPr>
          <p:cNvSpPr txBox="1"/>
          <p:nvPr/>
        </p:nvSpPr>
        <p:spPr>
          <a:xfrm>
            <a:off x="5623479" y="2629872"/>
            <a:ext cx="1264762" cy="461665"/>
          </a:xfrm>
          <a:custGeom>
            <a:avLst/>
            <a:gdLst>
              <a:gd name="connsiteX0" fmla="*/ 0 w 1264762"/>
              <a:gd name="connsiteY0" fmla="*/ 0 h 461665"/>
              <a:gd name="connsiteX1" fmla="*/ 657676 w 1264762"/>
              <a:gd name="connsiteY1" fmla="*/ 0 h 461665"/>
              <a:gd name="connsiteX2" fmla="*/ 1264762 w 1264762"/>
              <a:gd name="connsiteY2" fmla="*/ 0 h 461665"/>
              <a:gd name="connsiteX3" fmla="*/ 1264762 w 1264762"/>
              <a:gd name="connsiteY3" fmla="*/ 461665 h 461665"/>
              <a:gd name="connsiteX4" fmla="*/ 645029 w 1264762"/>
              <a:gd name="connsiteY4" fmla="*/ 461665 h 461665"/>
              <a:gd name="connsiteX5" fmla="*/ 0 w 1264762"/>
              <a:gd name="connsiteY5" fmla="*/ 461665 h 461665"/>
              <a:gd name="connsiteX6" fmla="*/ 0 w 1264762"/>
              <a:gd name="connsiteY6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64762" h="461665" fill="none" extrusionOk="0">
                <a:moveTo>
                  <a:pt x="0" y="0"/>
                </a:moveTo>
                <a:cubicBezTo>
                  <a:pt x="311027" y="17101"/>
                  <a:pt x="374108" y="29958"/>
                  <a:pt x="657676" y="0"/>
                </a:cubicBezTo>
                <a:cubicBezTo>
                  <a:pt x="941244" y="-29958"/>
                  <a:pt x="1016607" y="-10605"/>
                  <a:pt x="1264762" y="0"/>
                </a:cubicBezTo>
                <a:cubicBezTo>
                  <a:pt x="1270213" y="217175"/>
                  <a:pt x="1256113" y="264335"/>
                  <a:pt x="1264762" y="461665"/>
                </a:cubicBezTo>
                <a:cubicBezTo>
                  <a:pt x="996345" y="436626"/>
                  <a:pt x="947607" y="470806"/>
                  <a:pt x="645029" y="461665"/>
                </a:cubicBezTo>
                <a:cubicBezTo>
                  <a:pt x="342451" y="452524"/>
                  <a:pt x="317116" y="489541"/>
                  <a:pt x="0" y="461665"/>
                </a:cubicBezTo>
                <a:cubicBezTo>
                  <a:pt x="-17993" y="346756"/>
                  <a:pt x="-2097" y="189282"/>
                  <a:pt x="0" y="0"/>
                </a:cubicBezTo>
                <a:close/>
              </a:path>
              <a:path w="1264762" h="461665" stroke="0" extrusionOk="0">
                <a:moveTo>
                  <a:pt x="0" y="0"/>
                </a:moveTo>
                <a:cubicBezTo>
                  <a:pt x="200090" y="-12790"/>
                  <a:pt x="461422" y="4307"/>
                  <a:pt x="657676" y="0"/>
                </a:cubicBezTo>
                <a:cubicBezTo>
                  <a:pt x="853930" y="-4307"/>
                  <a:pt x="1108169" y="12350"/>
                  <a:pt x="1264762" y="0"/>
                </a:cubicBezTo>
                <a:cubicBezTo>
                  <a:pt x="1285133" y="218591"/>
                  <a:pt x="1271993" y="321143"/>
                  <a:pt x="1264762" y="461665"/>
                </a:cubicBezTo>
                <a:cubicBezTo>
                  <a:pt x="1056022" y="461161"/>
                  <a:pt x="814666" y="468858"/>
                  <a:pt x="645029" y="461665"/>
                </a:cubicBezTo>
                <a:cubicBezTo>
                  <a:pt x="475392" y="454472"/>
                  <a:pt x="228071" y="493542"/>
                  <a:pt x="0" y="461665"/>
                </a:cubicBezTo>
                <a:cubicBezTo>
                  <a:pt x="16222" y="247678"/>
                  <a:pt x="-13214" y="132072"/>
                  <a:pt x="0" y="0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22101662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</a:rPr>
              <a:t>1870.</a:t>
            </a:r>
            <a:endParaRPr lang="hr-HR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" name="TekstniOkvir 22">
            <a:extLst>
              <a:ext uri="{FF2B5EF4-FFF2-40B4-BE49-F238E27FC236}">
                <a16:creationId xmlns:a16="http://schemas.microsoft.com/office/drawing/2014/main" xmlns="" id="{4DCB7415-1D39-4805-BE0C-F78810A2EFDF}"/>
              </a:ext>
            </a:extLst>
          </p:cNvPr>
          <p:cNvSpPr txBox="1"/>
          <p:nvPr/>
        </p:nvSpPr>
        <p:spPr>
          <a:xfrm>
            <a:off x="3688185" y="2629872"/>
            <a:ext cx="1264762" cy="461665"/>
          </a:xfrm>
          <a:custGeom>
            <a:avLst/>
            <a:gdLst>
              <a:gd name="connsiteX0" fmla="*/ 0 w 1264762"/>
              <a:gd name="connsiteY0" fmla="*/ 0 h 461665"/>
              <a:gd name="connsiteX1" fmla="*/ 657676 w 1264762"/>
              <a:gd name="connsiteY1" fmla="*/ 0 h 461665"/>
              <a:gd name="connsiteX2" fmla="*/ 1264762 w 1264762"/>
              <a:gd name="connsiteY2" fmla="*/ 0 h 461665"/>
              <a:gd name="connsiteX3" fmla="*/ 1264762 w 1264762"/>
              <a:gd name="connsiteY3" fmla="*/ 461665 h 461665"/>
              <a:gd name="connsiteX4" fmla="*/ 645029 w 1264762"/>
              <a:gd name="connsiteY4" fmla="*/ 461665 h 461665"/>
              <a:gd name="connsiteX5" fmla="*/ 0 w 1264762"/>
              <a:gd name="connsiteY5" fmla="*/ 461665 h 461665"/>
              <a:gd name="connsiteX6" fmla="*/ 0 w 1264762"/>
              <a:gd name="connsiteY6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64762" h="461665" fill="none" extrusionOk="0">
                <a:moveTo>
                  <a:pt x="0" y="0"/>
                </a:moveTo>
                <a:cubicBezTo>
                  <a:pt x="311027" y="17101"/>
                  <a:pt x="374108" y="29958"/>
                  <a:pt x="657676" y="0"/>
                </a:cubicBezTo>
                <a:cubicBezTo>
                  <a:pt x="941244" y="-29958"/>
                  <a:pt x="1016607" y="-10605"/>
                  <a:pt x="1264762" y="0"/>
                </a:cubicBezTo>
                <a:cubicBezTo>
                  <a:pt x="1270213" y="217175"/>
                  <a:pt x="1256113" y="264335"/>
                  <a:pt x="1264762" y="461665"/>
                </a:cubicBezTo>
                <a:cubicBezTo>
                  <a:pt x="996345" y="436626"/>
                  <a:pt x="947607" y="470806"/>
                  <a:pt x="645029" y="461665"/>
                </a:cubicBezTo>
                <a:cubicBezTo>
                  <a:pt x="342451" y="452524"/>
                  <a:pt x="317116" y="489541"/>
                  <a:pt x="0" y="461665"/>
                </a:cubicBezTo>
                <a:cubicBezTo>
                  <a:pt x="-17993" y="346756"/>
                  <a:pt x="-2097" y="189282"/>
                  <a:pt x="0" y="0"/>
                </a:cubicBezTo>
                <a:close/>
              </a:path>
              <a:path w="1264762" h="461665" stroke="0" extrusionOk="0">
                <a:moveTo>
                  <a:pt x="0" y="0"/>
                </a:moveTo>
                <a:cubicBezTo>
                  <a:pt x="200090" y="-12790"/>
                  <a:pt x="461422" y="4307"/>
                  <a:pt x="657676" y="0"/>
                </a:cubicBezTo>
                <a:cubicBezTo>
                  <a:pt x="853930" y="-4307"/>
                  <a:pt x="1108169" y="12350"/>
                  <a:pt x="1264762" y="0"/>
                </a:cubicBezTo>
                <a:cubicBezTo>
                  <a:pt x="1285133" y="218591"/>
                  <a:pt x="1271993" y="321143"/>
                  <a:pt x="1264762" y="461665"/>
                </a:cubicBezTo>
                <a:cubicBezTo>
                  <a:pt x="1056022" y="461161"/>
                  <a:pt x="814666" y="468858"/>
                  <a:pt x="645029" y="461665"/>
                </a:cubicBezTo>
                <a:cubicBezTo>
                  <a:pt x="475392" y="454472"/>
                  <a:pt x="228071" y="493542"/>
                  <a:pt x="0" y="461665"/>
                </a:cubicBezTo>
                <a:cubicBezTo>
                  <a:pt x="16222" y="247678"/>
                  <a:pt x="-13214" y="132072"/>
                  <a:pt x="0" y="0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22101662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</a:rPr>
              <a:t>1848.</a:t>
            </a:r>
            <a:endParaRPr lang="hr-HR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1" name="TekstniOkvir 30">
            <a:extLst>
              <a:ext uri="{FF2B5EF4-FFF2-40B4-BE49-F238E27FC236}">
                <a16:creationId xmlns:a16="http://schemas.microsoft.com/office/drawing/2014/main" xmlns="" id="{DA916EB7-112D-4185-8D98-EED6669AD684}"/>
              </a:ext>
            </a:extLst>
          </p:cNvPr>
          <p:cNvSpPr txBox="1"/>
          <p:nvPr/>
        </p:nvSpPr>
        <p:spPr>
          <a:xfrm>
            <a:off x="3556941" y="3480644"/>
            <a:ext cx="1513001" cy="1200329"/>
          </a:xfrm>
          <a:custGeom>
            <a:avLst/>
            <a:gdLst>
              <a:gd name="connsiteX0" fmla="*/ 0 w 1513001"/>
              <a:gd name="connsiteY0" fmla="*/ 0 h 1200329"/>
              <a:gd name="connsiteX1" fmla="*/ 1513001 w 1513001"/>
              <a:gd name="connsiteY1" fmla="*/ 0 h 1200329"/>
              <a:gd name="connsiteX2" fmla="*/ 1513001 w 1513001"/>
              <a:gd name="connsiteY2" fmla="*/ 1200329 h 1200329"/>
              <a:gd name="connsiteX3" fmla="*/ 0 w 1513001"/>
              <a:gd name="connsiteY3" fmla="*/ 1200329 h 1200329"/>
              <a:gd name="connsiteX4" fmla="*/ 0 w 1513001"/>
              <a:gd name="connsiteY4" fmla="*/ 0 h 1200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3001" h="1200329" fill="none" extrusionOk="0">
                <a:moveTo>
                  <a:pt x="0" y="0"/>
                </a:moveTo>
                <a:cubicBezTo>
                  <a:pt x="633388" y="4870"/>
                  <a:pt x="1278050" y="-94834"/>
                  <a:pt x="1513001" y="0"/>
                </a:cubicBezTo>
                <a:cubicBezTo>
                  <a:pt x="1513389" y="160593"/>
                  <a:pt x="1614104" y="873550"/>
                  <a:pt x="1513001" y="1200329"/>
                </a:cubicBezTo>
                <a:cubicBezTo>
                  <a:pt x="801141" y="1101187"/>
                  <a:pt x="320500" y="1118235"/>
                  <a:pt x="0" y="1200329"/>
                </a:cubicBezTo>
                <a:cubicBezTo>
                  <a:pt x="43888" y="900244"/>
                  <a:pt x="-91116" y="325987"/>
                  <a:pt x="0" y="0"/>
                </a:cubicBezTo>
                <a:close/>
              </a:path>
              <a:path w="1513001" h="1200329" stroke="0" extrusionOk="0">
                <a:moveTo>
                  <a:pt x="0" y="0"/>
                </a:moveTo>
                <a:cubicBezTo>
                  <a:pt x="752318" y="-8314"/>
                  <a:pt x="941578" y="94007"/>
                  <a:pt x="1513001" y="0"/>
                </a:cubicBezTo>
                <a:cubicBezTo>
                  <a:pt x="1563727" y="209113"/>
                  <a:pt x="1503925" y="991652"/>
                  <a:pt x="1513001" y="1200329"/>
                </a:cubicBezTo>
                <a:cubicBezTo>
                  <a:pt x="793984" y="1250761"/>
                  <a:pt x="359231" y="1158322"/>
                  <a:pt x="0" y="1200329"/>
                </a:cubicBezTo>
                <a:cubicBezTo>
                  <a:pt x="96084" y="622055"/>
                  <a:pt x="-55160" y="221339"/>
                  <a:pt x="0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xmlns="" sd="1559505267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hr-HR" sz="2400" dirty="0"/>
              <a:t>Druga Francuska </a:t>
            </a:r>
            <a:r>
              <a:rPr lang="hr-HR" sz="2400" dirty="0" smtClean="0"/>
              <a:t>Republika</a:t>
            </a:r>
            <a:endParaRPr lang="hr-HR" sz="2400" dirty="0"/>
          </a:p>
        </p:txBody>
      </p:sp>
      <p:sp>
        <p:nvSpPr>
          <p:cNvPr id="32" name="TekstniOkvir 31">
            <a:extLst>
              <a:ext uri="{FF2B5EF4-FFF2-40B4-BE49-F238E27FC236}">
                <a16:creationId xmlns:a16="http://schemas.microsoft.com/office/drawing/2014/main" xmlns="" id="{09B2DE41-EE84-4920-AC5F-7348B826A5A8}"/>
              </a:ext>
            </a:extLst>
          </p:cNvPr>
          <p:cNvSpPr txBox="1"/>
          <p:nvPr/>
        </p:nvSpPr>
        <p:spPr>
          <a:xfrm>
            <a:off x="7856623" y="5400157"/>
            <a:ext cx="1513000" cy="1200329"/>
          </a:xfrm>
          <a:custGeom>
            <a:avLst/>
            <a:gdLst>
              <a:gd name="connsiteX0" fmla="*/ 0 w 1513000"/>
              <a:gd name="connsiteY0" fmla="*/ 0 h 1200329"/>
              <a:gd name="connsiteX1" fmla="*/ 1513000 w 1513000"/>
              <a:gd name="connsiteY1" fmla="*/ 0 h 1200329"/>
              <a:gd name="connsiteX2" fmla="*/ 1513000 w 1513000"/>
              <a:gd name="connsiteY2" fmla="*/ 1200329 h 1200329"/>
              <a:gd name="connsiteX3" fmla="*/ 0 w 1513000"/>
              <a:gd name="connsiteY3" fmla="*/ 1200329 h 1200329"/>
              <a:gd name="connsiteX4" fmla="*/ 0 w 1513000"/>
              <a:gd name="connsiteY4" fmla="*/ 0 h 1200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3000" h="1200329" fill="none" extrusionOk="0">
                <a:moveTo>
                  <a:pt x="0" y="0"/>
                </a:moveTo>
                <a:cubicBezTo>
                  <a:pt x="635510" y="6019"/>
                  <a:pt x="1279212" y="-92319"/>
                  <a:pt x="1513000" y="0"/>
                </a:cubicBezTo>
                <a:cubicBezTo>
                  <a:pt x="1513388" y="160593"/>
                  <a:pt x="1614103" y="873550"/>
                  <a:pt x="1513000" y="1200329"/>
                </a:cubicBezTo>
                <a:cubicBezTo>
                  <a:pt x="799084" y="1100078"/>
                  <a:pt x="317749" y="1115827"/>
                  <a:pt x="0" y="1200329"/>
                </a:cubicBezTo>
                <a:cubicBezTo>
                  <a:pt x="43888" y="900244"/>
                  <a:pt x="-91116" y="325987"/>
                  <a:pt x="0" y="0"/>
                </a:cubicBezTo>
                <a:close/>
              </a:path>
              <a:path w="1513000" h="1200329" stroke="0" extrusionOk="0">
                <a:moveTo>
                  <a:pt x="0" y="0"/>
                </a:moveTo>
                <a:cubicBezTo>
                  <a:pt x="753994" y="-5998"/>
                  <a:pt x="941962" y="94025"/>
                  <a:pt x="1513000" y="0"/>
                </a:cubicBezTo>
                <a:cubicBezTo>
                  <a:pt x="1563726" y="209113"/>
                  <a:pt x="1503924" y="991652"/>
                  <a:pt x="1513000" y="1200329"/>
                </a:cubicBezTo>
                <a:cubicBezTo>
                  <a:pt x="793775" y="1248945"/>
                  <a:pt x="358671" y="1155572"/>
                  <a:pt x="0" y="1200329"/>
                </a:cubicBezTo>
                <a:cubicBezTo>
                  <a:pt x="96084" y="622055"/>
                  <a:pt x="-55160" y="221339"/>
                  <a:pt x="0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xmlns="" sd="1559505267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hr-HR" sz="2400" dirty="0"/>
              <a:t>Treća Francuska </a:t>
            </a:r>
            <a:r>
              <a:rPr lang="hr-HR" sz="2400" dirty="0" smtClean="0"/>
              <a:t>Republika</a:t>
            </a:r>
            <a:endParaRPr lang="hr-HR" sz="2400" dirty="0"/>
          </a:p>
        </p:txBody>
      </p:sp>
      <p:sp>
        <p:nvSpPr>
          <p:cNvPr id="26" name="Naslov 3">
            <a:extLst>
              <a:ext uri="{FF2B5EF4-FFF2-40B4-BE49-F238E27FC236}">
                <a16:creationId xmlns:a16="http://schemas.microsoft.com/office/drawing/2014/main" xmlns="" id="{380CB93D-641E-4AA0-AEBA-DCB7AFD3BE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090" y="1423269"/>
            <a:ext cx="10515600" cy="770868"/>
          </a:xfrm>
        </p:spPr>
        <p:txBody>
          <a:bodyPr/>
          <a:lstStyle/>
          <a:p>
            <a:r>
              <a:rPr lang="hr-HR" b="1" dirty="0"/>
              <a:t>Francuska</a:t>
            </a:r>
          </a:p>
        </p:txBody>
      </p:sp>
      <p:cxnSp>
        <p:nvCxnSpPr>
          <p:cNvPr id="37" name="Ravni poveznik 36">
            <a:extLst>
              <a:ext uri="{FF2B5EF4-FFF2-40B4-BE49-F238E27FC236}">
                <a16:creationId xmlns:a16="http://schemas.microsoft.com/office/drawing/2014/main" xmlns="" id="{44E05234-3BD2-4392-88A8-FB50577DEB22}"/>
              </a:ext>
            </a:extLst>
          </p:cNvPr>
          <p:cNvCxnSpPr>
            <a:cxnSpLocks/>
          </p:cNvCxnSpPr>
          <p:nvPr/>
        </p:nvCxnSpPr>
        <p:spPr>
          <a:xfrm>
            <a:off x="8080836" y="3063710"/>
            <a:ext cx="0" cy="1018075"/>
          </a:xfrm>
          <a:prstGeom prst="line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Ravni poveznik 26">
            <a:extLst>
              <a:ext uri="{FF2B5EF4-FFF2-40B4-BE49-F238E27FC236}">
                <a16:creationId xmlns:a16="http://schemas.microsoft.com/office/drawing/2014/main" xmlns="" id="{D85A6B59-00B4-4F97-A2C7-ADF0BE13AF56}"/>
              </a:ext>
            </a:extLst>
          </p:cNvPr>
          <p:cNvCxnSpPr>
            <a:cxnSpLocks/>
          </p:cNvCxnSpPr>
          <p:nvPr/>
        </p:nvCxnSpPr>
        <p:spPr>
          <a:xfrm>
            <a:off x="1942600" y="3167396"/>
            <a:ext cx="0" cy="1018075"/>
          </a:xfrm>
          <a:prstGeom prst="line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kstniOkvir 28">
            <a:extLst>
              <a:ext uri="{FF2B5EF4-FFF2-40B4-BE49-F238E27FC236}">
                <a16:creationId xmlns:a16="http://schemas.microsoft.com/office/drawing/2014/main" xmlns="" id="{745A8F69-18EE-4377-8A9C-16DFC203E2B1}"/>
              </a:ext>
            </a:extLst>
          </p:cNvPr>
          <p:cNvSpPr txBox="1"/>
          <p:nvPr/>
        </p:nvSpPr>
        <p:spPr>
          <a:xfrm>
            <a:off x="1302651" y="2493961"/>
            <a:ext cx="1311323" cy="830997"/>
          </a:xfrm>
          <a:custGeom>
            <a:avLst/>
            <a:gdLst>
              <a:gd name="connsiteX0" fmla="*/ 0 w 1311323"/>
              <a:gd name="connsiteY0" fmla="*/ 0 h 830997"/>
              <a:gd name="connsiteX1" fmla="*/ 668775 w 1311323"/>
              <a:gd name="connsiteY1" fmla="*/ 0 h 830997"/>
              <a:gd name="connsiteX2" fmla="*/ 1311323 w 1311323"/>
              <a:gd name="connsiteY2" fmla="*/ 0 h 830997"/>
              <a:gd name="connsiteX3" fmla="*/ 1311323 w 1311323"/>
              <a:gd name="connsiteY3" fmla="*/ 398879 h 830997"/>
              <a:gd name="connsiteX4" fmla="*/ 1311323 w 1311323"/>
              <a:gd name="connsiteY4" fmla="*/ 830997 h 830997"/>
              <a:gd name="connsiteX5" fmla="*/ 681888 w 1311323"/>
              <a:gd name="connsiteY5" fmla="*/ 830997 h 830997"/>
              <a:gd name="connsiteX6" fmla="*/ 0 w 1311323"/>
              <a:gd name="connsiteY6" fmla="*/ 830997 h 830997"/>
              <a:gd name="connsiteX7" fmla="*/ 0 w 1311323"/>
              <a:gd name="connsiteY7" fmla="*/ 398879 h 830997"/>
              <a:gd name="connsiteX8" fmla="*/ 0 w 1311323"/>
              <a:gd name="connsiteY8" fmla="*/ 0 h 830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11323" h="830997" fill="none" extrusionOk="0">
                <a:moveTo>
                  <a:pt x="0" y="0"/>
                </a:moveTo>
                <a:cubicBezTo>
                  <a:pt x="135220" y="-18205"/>
                  <a:pt x="408385" y="9916"/>
                  <a:pt x="668775" y="0"/>
                </a:cubicBezTo>
                <a:cubicBezTo>
                  <a:pt x="929166" y="-9916"/>
                  <a:pt x="1086340" y="5817"/>
                  <a:pt x="1311323" y="0"/>
                </a:cubicBezTo>
                <a:cubicBezTo>
                  <a:pt x="1324014" y="130188"/>
                  <a:pt x="1323220" y="302104"/>
                  <a:pt x="1311323" y="398879"/>
                </a:cubicBezTo>
                <a:cubicBezTo>
                  <a:pt x="1299426" y="495654"/>
                  <a:pt x="1302731" y="705845"/>
                  <a:pt x="1311323" y="830997"/>
                </a:cubicBezTo>
                <a:cubicBezTo>
                  <a:pt x="1110854" y="852087"/>
                  <a:pt x="912847" y="841659"/>
                  <a:pt x="681888" y="830997"/>
                </a:cubicBezTo>
                <a:cubicBezTo>
                  <a:pt x="450930" y="820335"/>
                  <a:pt x="158620" y="820710"/>
                  <a:pt x="0" y="830997"/>
                </a:cubicBezTo>
                <a:cubicBezTo>
                  <a:pt x="-20466" y="643518"/>
                  <a:pt x="8840" y="553552"/>
                  <a:pt x="0" y="398879"/>
                </a:cubicBezTo>
                <a:cubicBezTo>
                  <a:pt x="-8840" y="244206"/>
                  <a:pt x="-17778" y="175349"/>
                  <a:pt x="0" y="0"/>
                </a:cubicBezTo>
                <a:close/>
              </a:path>
              <a:path w="1311323" h="830997" stroke="0" extrusionOk="0">
                <a:moveTo>
                  <a:pt x="0" y="0"/>
                </a:moveTo>
                <a:cubicBezTo>
                  <a:pt x="207721" y="18678"/>
                  <a:pt x="487727" y="4640"/>
                  <a:pt x="681888" y="0"/>
                </a:cubicBezTo>
                <a:cubicBezTo>
                  <a:pt x="876049" y="-4640"/>
                  <a:pt x="1046719" y="21424"/>
                  <a:pt x="1311323" y="0"/>
                </a:cubicBezTo>
                <a:cubicBezTo>
                  <a:pt x="1296445" y="152451"/>
                  <a:pt x="1293002" y="341284"/>
                  <a:pt x="1311323" y="432118"/>
                </a:cubicBezTo>
                <a:cubicBezTo>
                  <a:pt x="1329644" y="522952"/>
                  <a:pt x="1329057" y="661357"/>
                  <a:pt x="1311323" y="830997"/>
                </a:cubicBezTo>
                <a:cubicBezTo>
                  <a:pt x="1001231" y="819670"/>
                  <a:pt x="893722" y="842428"/>
                  <a:pt x="681888" y="830997"/>
                </a:cubicBezTo>
                <a:cubicBezTo>
                  <a:pt x="470055" y="819566"/>
                  <a:pt x="175392" y="822601"/>
                  <a:pt x="0" y="830997"/>
                </a:cubicBezTo>
                <a:cubicBezTo>
                  <a:pt x="-4083" y="657062"/>
                  <a:pt x="-13618" y="621277"/>
                  <a:pt x="0" y="432118"/>
                </a:cubicBezTo>
                <a:cubicBezTo>
                  <a:pt x="13618" y="242959"/>
                  <a:pt x="-20510" y="127874"/>
                  <a:pt x="0" y="0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22101662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</a:rPr>
              <a:t>19. stoljeće</a:t>
            </a:r>
            <a:endParaRPr lang="hr-HR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6" name="TekstniOkvir 35">
            <a:extLst>
              <a:ext uri="{FF2B5EF4-FFF2-40B4-BE49-F238E27FC236}">
                <a16:creationId xmlns:a16="http://schemas.microsoft.com/office/drawing/2014/main" xmlns="" id="{926DAD8E-57D2-4B45-B317-2276E9F8768D}"/>
              </a:ext>
            </a:extLst>
          </p:cNvPr>
          <p:cNvSpPr txBox="1"/>
          <p:nvPr/>
        </p:nvSpPr>
        <p:spPr>
          <a:xfrm>
            <a:off x="7441779" y="2339913"/>
            <a:ext cx="1311323" cy="830997"/>
          </a:xfrm>
          <a:custGeom>
            <a:avLst/>
            <a:gdLst>
              <a:gd name="connsiteX0" fmla="*/ 0 w 1311323"/>
              <a:gd name="connsiteY0" fmla="*/ 0 h 830997"/>
              <a:gd name="connsiteX1" fmla="*/ 668775 w 1311323"/>
              <a:gd name="connsiteY1" fmla="*/ 0 h 830997"/>
              <a:gd name="connsiteX2" fmla="*/ 1311323 w 1311323"/>
              <a:gd name="connsiteY2" fmla="*/ 0 h 830997"/>
              <a:gd name="connsiteX3" fmla="*/ 1311323 w 1311323"/>
              <a:gd name="connsiteY3" fmla="*/ 398879 h 830997"/>
              <a:gd name="connsiteX4" fmla="*/ 1311323 w 1311323"/>
              <a:gd name="connsiteY4" fmla="*/ 830997 h 830997"/>
              <a:gd name="connsiteX5" fmla="*/ 681888 w 1311323"/>
              <a:gd name="connsiteY5" fmla="*/ 830997 h 830997"/>
              <a:gd name="connsiteX6" fmla="*/ 0 w 1311323"/>
              <a:gd name="connsiteY6" fmla="*/ 830997 h 830997"/>
              <a:gd name="connsiteX7" fmla="*/ 0 w 1311323"/>
              <a:gd name="connsiteY7" fmla="*/ 398879 h 830997"/>
              <a:gd name="connsiteX8" fmla="*/ 0 w 1311323"/>
              <a:gd name="connsiteY8" fmla="*/ 0 h 830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11323" h="830997" fill="none" extrusionOk="0">
                <a:moveTo>
                  <a:pt x="0" y="0"/>
                </a:moveTo>
                <a:cubicBezTo>
                  <a:pt x="135220" y="-18205"/>
                  <a:pt x="408385" y="9916"/>
                  <a:pt x="668775" y="0"/>
                </a:cubicBezTo>
                <a:cubicBezTo>
                  <a:pt x="929166" y="-9916"/>
                  <a:pt x="1086340" y="5817"/>
                  <a:pt x="1311323" y="0"/>
                </a:cubicBezTo>
                <a:cubicBezTo>
                  <a:pt x="1324014" y="130188"/>
                  <a:pt x="1323220" y="302104"/>
                  <a:pt x="1311323" y="398879"/>
                </a:cubicBezTo>
                <a:cubicBezTo>
                  <a:pt x="1299426" y="495654"/>
                  <a:pt x="1302731" y="705845"/>
                  <a:pt x="1311323" y="830997"/>
                </a:cubicBezTo>
                <a:cubicBezTo>
                  <a:pt x="1110854" y="852087"/>
                  <a:pt x="912847" y="841659"/>
                  <a:pt x="681888" y="830997"/>
                </a:cubicBezTo>
                <a:cubicBezTo>
                  <a:pt x="450930" y="820335"/>
                  <a:pt x="158620" y="820710"/>
                  <a:pt x="0" y="830997"/>
                </a:cubicBezTo>
                <a:cubicBezTo>
                  <a:pt x="-20466" y="643518"/>
                  <a:pt x="8840" y="553552"/>
                  <a:pt x="0" y="398879"/>
                </a:cubicBezTo>
                <a:cubicBezTo>
                  <a:pt x="-8840" y="244206"/>
                  <a:pt x="-17778" y="175349"/>
                  <a:pt x="0" y="0"/>
                </a:cubicBezTo>
                <a:close/>
              </a:path>
              <a:path w="1311323" h="830997" stroke="0" extrusionOk="0">
                <a:moveTo>
                  <a:pt x="0" y="0"/>
                </a:moveTo>
                <a:cubicBezTo>
                  <a:pt x="207721" y="18678"/>
                  <a:pt x="487727" y="4640"/>
                  <a:pt x="681888" y="0"/>
                </a:cubicBezTo>
                <a:cubicBezTo>
                  <a:pt x="876049" y="-4640"/>
                  <a:pt x="1046719" y="21424"/>
                  <a:pt x="1311323" y="0"/>
                </a:cubicBezTo>
                <a:cubicBezTo>
                  <a:pt x="1296445" y="152451"/>
                  <a:pt x="1293002" y="341284"/>
                  <a:pt x="1311323" y="432118"/>
                </a:cubicBezTo>
                <a:cubicBezTo>
                  <a:pt x="1329644" y="522952"/>
                  <a:pt x="1329057" y="661357"/>
                  <a:pt x="1311323" y="830997"/>
                </a:cubicBezTo>
                <a:cubicBezTo>
                  <a:pt x="1001231" y="819670"/>
                  <a:pt x="893722" y="842428"/>
                  <a:pt x="681888" y="830997"/>
                </a:cubicBezTo>
                <a:cubicBezTo>
                  <a:pt x="470055" y="819566"/>
                  <a:pt x="175392" y="822601"/>
                  <a:pt x="0" y="830997"/>
                </a:cubicBezTo>
                <a:cubicBezTo>
                  <a:pt x="-4083" y="657062"/>
                  <a:pt x="-13618" y="621277"/>
                  <a:pt x="0" y="432118"/>
                </a:cubicBezTo>
                <a:cubicBezTo>
                  <a:pt x="13618" y="242959"/>
                  <a:pt x="-20510" y="127874"/>
                  <a:pt x="0" y="0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22101662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</a:rPr>
              <a:t>20. stoljeće</a:t>
            </a:r>
            <a:endParaRPr lang="hr-HR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39" name="Ravni poveznik 38">
            <a:extLst>
              <a:ext uri="{FF2B5EF4-FFF2-40B4-BE49-F238E27FC236}">
                <a16:creationId xmlns:a16="http://schemas.microsoft.com/office/drawing/2014/main" xmlns="" id="{B2AB83E3-4018-4755-891B-A12D8A332088}"/>
              </a:ext>
            </a:extLst>
          </p:cNvPr>
          <p:cNvCxnSpPr/>
          <p:nvPr/>
        </p:nvCxnSpPr>
        <p:spPr>
          <a:xfrm>
            <a:off x="10970834" y="3054263"/>
            <a:ext cx="0" cy="622169"/>
          </a:xfrm>
          <a:prstGeom prst="line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kstniOkvir 37">
            <a:extLst>
              <a:ext uri="{FF2B5EF4-FFF2-40B4-BE49-F238E27FC236}">
                <a16:creationId xmlns:a16="http://schemas.microsoft.com/office/drawing/2014/main" xmlns="" id="{358A133D-D2D7-4A95-86E8-00F4C5971AE4}"/>
              </a:ext>
            </a:extLst>
          </p:cNvPr>
          <p:cNvSpPr txBox="1"/>
          <p:nvPr/>
        </p:nvSpPr>
        <p:spPr>
          <a:xfrm>
            <a:off x="10338453" y="2648960"/>
            <a:ext cx="1264762" cy="461665"/>
          </a:xfrm>
          <a:custGeom>
            <a:avLst/>
            <a:gdLst>
              <a:gd name="connsiteX0" fmla="*/ 0 w 1264762"/>
              <a:gd name="connsiteY0" fmla="*/ 0 h 461665"/>
              <a:gd name="connsiteX1" fmla="*/ 657676 w 1264762"/>
              <a:gd name="connsiteY1" fmla="*/ 0 h 461665"/>
              <a:gd name="connsiteX2" fmla="*/ 1264762 w 1264762"/>
              <a:gd name="connsiteY2" fmla="*/ 0 h 461665"/>
              <a:gd name="connsiteX3" fmla="*/ 1264762 w 1264762"/>
              <a:gd name="connsiteY3" fmla="*/ 461665 h 461665"/>
              <a:gd name="connsiteX4" fmla="*/ 645029 w 1264762"/>
              <a:gd name="connsiteY4" fmla="*/ 461665 h 461665"/>
              <a:gd name="connsiteX5" fmla="*/ 0 w 1264762"/>
              <a:gd name="connsiteY5" fmla="*/ 461665 h 461665"/>
              <a:gd name="connsiteX6" fmla="*/ 0 w 1264762"/>
              <a:gd name="connsiteY6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64762" h="461665" fill="none" extrusionOk="0">
                <a:moveTo>
                  <a:pt x="0" y="0"/>
                </a:moveTo>
                <a:cubicBezTo>
                  <a:pt x="311027" y="17101"/>
                  <a:pt x="374108" y="29958"/>
                  <a:pt x="657676" y="0"/>
                </a:cubicBezTo>
                <a:cubicBezTo>
                  <a:pt x="941244" y="-29958"/>
                  <a:pt x="1016607" y="-10605"/>
                  <a:pt x="1264762" y="0"/>
                </a:cubicBezTo>
                <a:cubicBezTo>
                  <a:pt x="1270213" y="217175"/>
                  <a:pt x="1256113" y="264335"/>
                  <a:pt x="1264762" y="461665"/>
                </a:cubicBezTo>
                <a:cubicBezTo>
                  <a:pt x="996345" y="436626"/>
                  <a:pt x="947607" y="470806"/>
                  <a:pt x="645029" y="461665"/>
                </a:cubicBezTo>
                <a:cubicBezTo>
                  <a:pt x="342451" y="452524"/>
                  <a:pt x="317116" y="489541"/>
                  <a:pt x="0" y="461665"/>
                </a:cubicBezTo>
                <a:cubicBezTo>
                  <a:pt x="-17993" y="346756"/>
                  <a:pt x="-2097" y="189282"/>
                  <a:pt x="0" y="0"/>
                </a:cubicBezTo>
                <a:close/>
              </a:path>
              <a:path w="1264762" h="461665" stroke="0" extrusionOk="0">
                <a:moveTo>
                  <a:pt x="0" y="0"/>
                </a:moveTo>
                <a:cubicBezTo>
                  <a:pt x="200090" y="-12790"/>
                  <a:pt x="461422" y="4307"/>
                  <a:pt x="657676" y="0"/>
                </a:cubicBezTo>
                <a:cubicBezTo>
                  <a:pt x="853930" y="-4307"/>
                  <a:pt x="1108169" y="12350"/>
                  <a:pt x="1264762" y="0"/>
                </a:cubicBezTo>
                <a:cubicBezTo>
                  <a:pt x="1285133" y="218591"/>
                  <a:pt x="1271993" y="321143"/>
                  <a:pt x="1264762" y="461665"/>
                </a:cubicBezTo>
                <a:cubicBezTo>
                  <a:pt x="1056022" y="461161"/>
                  <a:pt x="814666" y="468858"/>
                  <a:pt x="645029" y="461665"/>
                </a:cubicBezTo>
                <a:cubicBezTo>
                  <a:pt x="475392" y="454472"/>
                  <a:pt x="228071" y="493542"/>
                  <a:pt x="0" y="461665"/>
                </a:cubicBezTo>
                <a:cubicBezTo>
                  <a:pt x="16222" y="247678"/>
                  <a:pt x="-13214" y="132072"/>
                  <a:pt x="0" y="0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22101662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</a:rPr>
              <a:t>1940.</a:t>
            </a:r>
            <a:endParaRPr lang="hr-HR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Lijeva vitičasta zagrada 6">
            <a:extLst>
              <a:ext uri="{FF2B5EF4-FFF2-40B4-BE49-F238E27FC236}">
                <a16:creationId xmlns:a16="http://schemas.microsoft.com/office/drawing/2014/main" xmlns="" id="{BC5E2AE3-97C5-47B9-B866-4DD1D44D52D2}"/>
              </a:ext>
            </a:extLst>
          </p:cNvPr>
          <p:cNvSpPr/>
          <p:nvPr/>
        </p:nvSpPr>
        <p:spPr>
          <a:xfrm rot="16200000">
            <a:off x="7868070" y="2012806"/>
            <a:ext cx="1490106" cy="4715422"/>
          </a:xfrm>
          <a:custGeom>
            <a:avLst/>
            <a:gdLst>
              <a:gd name="connsiteX0" fmla="*/ 1490106 w 1490106"/>
              <a:gd name="connsiteY0" fmla="*/ 4715422 h 4715422"/>
              <a:gd name="connsiteX1" fmla="*/ 745053 w 1490106"/>
              <a:gd name="connsiteY1" fmla="*/ 4591251 h 4715422"/>
              <a:gd name="connsiteX2" fmla="*/ 745053 w 1490106"/>
              <a:gd name="connsiteY2" fmla="*/ 2481882 h 4715422"/>
              <a:gd name="connsiteX3" fmla="*/ 0 w 1490106"/>
              <a:gd name="connsiteY3" fmla="*/ 2357711 h 4715422"/>
              <a:gd name="connsiteX4" fmla="*/ 745053 w 1490106"/>
              <a:gd name="connsiteY4" fmla="*/ 2233540 h 4715422"/>
              <a:gd name="connsiteX5" fmla="*/ 745053 w 1490106"/>
              <a:gd name="connsiteY5" fmla="*/ 124171 h 4715422"/>
              <a:gd name="connsiteX6" fmla="*/ 1490106 w 1490106"/>
              <a:gd name="connsiteY6" fmla="*/ 0 h 4715422"/>
              <a:gd name="connsiteX7" fmla="*/ 1490106 w 1490106"/>
              <a:gd name="connsiteY7" fmla="*/ 4715422 h 4715422"/>
              <a:gd name="connsiteX0" fmla="*/ 1490106 w 1490106"/>
              <a:gd name="connsiteY0" fmla="*/ 4715422 h 4715422"/>
              <a:gd name="connsiteX1" fmla="*/ 745053 w 1490106"/>
              <a:gd name="connsiteY1" fmla="*/ 4591251 h 4715422"/>
              <a:gd name="connsiteX2" fmla="*/ 745053 w 1490106"/>
              <a:gd name="connsiteY2" fmla="*/ 2481882 h 4715422"/>
              <a:gd name="connsiteX3" fmla="*/ 0 w 1490106"/>
              <a:gd name="connsiteY3" fmla="*/ 2357711 h 4715422"/>
              <a:gd name="connsiteX4" fmla="*/ 745053 w 1490106"/>
              <a:gd name="connsiteY4" fmla="*/ 2233540 h 4715422"/>
              <a:gd name="connsiteX5" fmla="*/ 745053 w 1490106"/>
              <a:gd name="connsiteY5" fmla="*/ 124171 h 4715422"/>
              <a:gd name="connsiteX6" fmla="*/ 1490106 w 1490106"/>
              <a:gd name="connsiteY6" fmla="*/ 0 h 47154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90106" h="4715422" stroke="0" extrusionOk="0">
                <a:moveTo>
                  <a:pt x="1490106" y="4715422"/>
                </a:moveTo>
                <a:cubicBezTo>
                  <a:pt x="1079100" y="4725622"/>
                  <a:pt x="753925" y="4658401"/>
                  <a:pt x="745053" y="4591251"/>
                </a:cubicBezTo>
                <a:cubicBezTo>
                  <a:pt x="901801" y="3997909"/>
                  <a:pt x="734338" y="3010187"/>
                  <a:pt x="745053" y="2481882"/>
                </a:cubicBezTo>
                <a:cubicBezTo>
                  <a:pt x="742205" y="2402603"/>
                  <a:pt x="388692" y="2369644"/>
                  <a:pt x="0" y="2357711"/>
                </a:cubicBezTo>
                <a:cubicBezTo>
                  <a:pt x="412676" y="2357756"/>
                  <a:pt x="743504" y="2302125"/>
                  <a:pt x="745053" y="2233540"/>
                </a:cubicBezTo>
                <a:cubicBezTo>
                  <a:pt x="829303" y="1241266"/>
                  <a:pt x="716587" y="870211"/>
                  <a:pt x="745053" y="124171"/>
                </a:cubicBezTo>
                <a:cubicBezTo>
                  <a:pt x="695199" y="57054"/>
                  <a:pt x="1116630" y="19486"/>
                  <a:pt x="1490106" y="0"/>
                </a:cubicBezTo>
                <a:cubicBezTo>
                  <a:pt x="1612253" y="893527"/>
                  <a:pt x="1514695" y="3340451"/>
                  <a:pt x="1490106" y="4715422"/>
                </a:cubicBezTo>
                <a:close/>
              </a:path>
              <a:path w="1490106" h="4715422" fill="none" extrusionOk="0">
                <a:moveTo>
                  <a:pt x="1490106" y="4715422"/>
                </a:moveTo>
                <a:cubicBezTo>
                  <a:pt x="1073130" y="4719541"/>
                  <a:pt x="743059" y="4670913"/>
                  <a:pt x="745053" y="4591251"/>
                </a:cubicBezTo>
                <a:cubicBezTo>
                  <a:pt x="678542" y="4191410"/>
                  <a:pt x="626272" y="3231773"/>
                  <a:pt x="745053" y="2481882"/>
                </a:cubicBezTo>
                <a:cubicBezTo>
                  <a:pt x="709204" y="2368426"/>
                  <a:pt x="473118" y="2381835"/>
                  <a:pt x="0" y="2357711"/>
                </a:cubicBezTo>
                <a:cubicBezTo>
                  <a:pt x="410062" y="2351260"/>
                  <a:pt x="737260" y="2298362"/>
                  <a:pt x="745053" y="2233540"/>
                </a:cubicBezTo>
                <a:cubicBezTo>
                  <a:pt x="878755" y="1965526"/>
                  <a:pt x="701306" y="650431"/>
                  <a:pt x="745053" y="124171"/>
                </a:cubicBezTo>
                <a:cubicBezTo>
                  <a:pt x="797861" y="38831"/>
                  <a:pt x="1117733" y="1618"/>
                  <a:pt x="1490106" y="0"/>
                </a:cubicBezTo>
              </a:path>
              <a:path w="1490106" h="4715422" fill="none" stroke="0" extrusionOk="0">
                <a:moveTo>
                  <a:pt x="1490106" y="4715422"/>
                </a:moveTo>
                <a:cubicBezTo>
                  <a:pt x="1068554" y="4718938"/>
                  <a:pt x="743211" y="4654337"/>
                  <a:pt x="745053" y="4591251"/>
                </a:cubicBezTo>
                <a:cubicBezTo>
                  <a:pt x="899714" y="3845882"/>
                  <a:pt x="873030" y="3285193"/>
                  <a:pt x="745053" y="2481882"/>
                </a:cubicBezTo>
                <a:cubicBezTo>
                  <a:pt x="721049" y="2433611"/>
                  <a:pt x="421992" y="2347792"/>
                  <a:pt x="0" y="2357711"/>
                </a:cubicBezTo>
                <a:cubicBezTo>
                  <a:pt x="403640" y="2365898"/>
                  <a:pt x="736579" y="2292016"/>
                  <a:pt x="745053" y="2233540"/>
                </a:cubicBezTo>
                <a:cubicBezTo>
                  <a:pt x="858168" y="1745493"/>
                  <a:pt x="792269" y="384837"/>
                  <a:pt x="745053" y="124171"/>
                </a:cubicBezTo>
                <a:cubicBezTo>
                  <a:pt x="733259" y="29239"/>
                  <a:pt x="1117240" y="-3069"/>
                  <a:pt x="1490106" y="0"/>
                </a:cubicBezTo>
              </a:path>
            </a:pathLst>
          </a:custGeom>
          <a:ln w="3810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3293962066">
                  <a:prstGeom prst="leftBrac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xmlns="" val="351280766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395</TotalTime>
  <Words>872</Words>
  <Application>Microsoft Office PowerPoint</Application>
  <PresentationFormat>Custom</PresentationFormat>
  <Paragraphs>158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1" baseType="lpstr">
      <vt:lpstr>Arial</vt:lpstr>
      <vt:lpstr>Elephant</vt:lpstr>
      <vt:lpstr>Calibri</vt:lpstr>
      <vt:lpstr>Times New Roman</vt:lpstr>
      <vt:lpstr>Calibri Light</vt:lpstr>
      <vt:lpstr>Linux Libertine</vt:lpstr>
      <vt:lpstr>Berlin Sans FB Demi</vt:lpstr>
      <vt:lpstr>Vijaya</vt:lpstr>
      <vt:lpstr>Nunito</vt:lpstr>
      <vt:lpstr>Office Theme</vt:lpstr>
      <vt:lpstr>Primjeri demokracija: Ujedinjeno Kraljevstvo, Francuska i SAD</vt:lpstr>
      <vt:lpstr>Slide 2</vt:lpstr>
      <vt:lpstr>Slide 3</vt:lpstr>
      <vt:lpstr>Ujedinjeno Kraljevstvo</vt:lpstr>
      <vt:lpstr>Slide 5</vt:lpstr>
      <vt:lpstr>Slide 6</vt:lpstr>
      <vt:lpstr>Ujedinjeno Kraljevstvo</vt:lpstr>
      <vt:lpstr>Slide 8</vt:lpstr>
      <vt:lpstr>Francuska</vt:lpstr>
      <vt:lpstr>Francuska</vt:lpstr>
      <vt:lpstr>Francuska</vt:lpstr>
      <vt:lpstr>Slide 12</vt:lpstr>
      <vt:lpstr>Slide 13</vt:lpstr>
      <vt:lpstr>Sjedinjene Američke Države</vt:lpstr>
      <vt:lpstr>Slide 15</vt:lpstr>
      <vt:lpstr>Slide 16</vt:lpstr>
      <vt:lpstr>Slide 17</vt:lpstr>
      <vt:lpstr>Slide 18</vt:lpstr>
      <vt:lpstr>Slide 19</vt:lpstr>
      <vt:lpstr>Slide 20</vt:lpstr>
      <vt:lpstr>Slide 21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dvukelic</cp:lastModifiedBy>
  <cp:revision>43</cp:revision>
  <dcterms:created xsi:type="dcterms:W3CDTF">2021-01-04T08:54:24Z</dcterms:created>
  <dcterms:modified xsi:type="dcterms:W3CDTF">2021-04-12T08:36:58Z</dcterms:modified>
</cp:coreProperties>
</file>